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handoutMasterIdLst>
    <p:handoutMasterId r:id="rId24"/>
  </p:handoutMasterIdLst>
  <p:sldIdLst>
    <p:sldId id="256" r:id="rId2"/>
    <p:sldId id="257" r:id="rId3"/>
    <p:sldId id="258" r:id="rId4"/>
    <p:sldId id="312" r:id="rId5"/>
    <p:sldId id="315" r:id="rId6"/>
    <p:sldId id="313" r:id="rId7"/>
    <p:sldId id="316" r:id="rId8"/>
    <p:sldId id="314" r:id="rId9"/>
    <p:sldId id="317" r:id="rId10"/>
    <p:sldId id="326" r:id="rId11"/>
    <p:sldId id="327" r:id="rId12"/>
    <p:sldId id="328" r:id="rId13"/>
    <p:sldId id="329" r:id="rId14"/>
    <p:sldId id="330" r:id="rId15"/>
    <p:sldId id="331" r:id="rId16"/>
    <p:sldId id="332" r:id="rId17"/>
    <p:sldId id="333" r:id="rId18"/>
    <p:sldId id="334" r:id="rId19"/>
    <p:sldId id="337" r:id="rId20"/>
    <p:sldId id="338" r:id="rId21"/>
    <p:sldId id="33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684" autoAdjust="0"/>
  </p:normalViewPr>
  <p:slideViewPr>
    <p:cSldViewPr>
      <p:cViewPr varScale="1">
        <p:scale>
          <a:sx n="75" d="100"/>
          <a:sy n="75" d="100"/>
        </p:scale>
        <p:origin x="-372" y="-102"/>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6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FE264D-EBB2-4C2F-AFAF-A5A4C7E40B56}"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FEBC1905-24FB-48E9-9914-910F72D40695}">
      <dgm:prSet phldrT="[Text]"/>
      <dgm:spPr/>
      <dgm:t>
        <a:bodyPr/>
        <a:lstStyle/>
        <a:p>
          <a:r>
            <a:rPr lang="en-US" dirty="0" smtClean="0"/>
            <a:t>1</a:t>
          </a:r>
          <a:endParaRPr lang="en-US" dirty="0"/>
        </a:p>
      </dgm:t>
    </dgm:pt>
    <dgm:pt modelId="{A8C0536E-6CD3-499E-A138-7306F7968718}" type="parTrans" cxnId="{B1ABCE7B-9E74-4DE6-BAA2-FE093900E683}">
      <dgm:prSet/>
      <dgm:spPr/>
      <dgm:t>
        <a:bodyPr/>
        <a:lstStyle/>
        <a:p>
          <a:endParaRPr lang="en-US"/>
        </a:p>
      </dgm:t>
    </dgm:pt>
    <dgm:pt modelId="{586F08AF-DFC7-4F62-BA08-0AE425CF20E9}" type="sibTrans" cxnId="{B1ABCE7B-9E74-4DE6-BAA2-FE093900E683}">
      <dgm:prSet/>
      <dgm:spPr/>
      <dgm:t>
        <a:bodyPr/>
        <a:lstStyle/>
        <a:p>
          <a:endParaRPr lang="en-US"/>
        </a:p>
      </dgm:t>
    </dgm:pt>
    <dgm:pt modelId="{34F7AE6E-C3CC-4566-AE05-1FCB77BA0DD3}">
      <dgm:prSet phldrT="[Text]"/>
      <dgm:spPr/>
      <dgm:t>
        <a:bodyPr/>
        <a:lstStyle/>
        <a:p>
          <a:r>
            <a:rPr lang="en-US" dirty="0" smtClean="0"/>
            <a:t>Understand templates</a:t>
          </a:r>
          <a:endParaRPr lang="en-US" dirty="0"/>
        </a:p>
      </dgm:t>
    </dgm:pt>
    <dgm:pt modelId="{042CD500-EB6F-4CEE-9C87-264A94C4797B}" type="parTrans" cxnId="{97D07809-9ACD-4FEA-985F-806EA197DCD0}">
      <dgm:prSet/>
      <dgm:spPr/>
      <dgm:t>
        <a:bodyPr/>
        <a:lstStyle/>
        <a:p>
          <a:endParaRPr lang="en-US"/>
        </a:p>
      </dgm:t>
    </dgm:pt>
    <dgm:pt modelId="{C9E51AF4-1C37-42F1-9AA4-23785C477294}" type="sibTrans" cxnId="{97D07809-9ACD-4FEA-985F-806EA197DCD0}">
      <dgm:prSet/>
      <dgm:spPr/>
      <dgm:t>
        <a:bodyPr/>
        <a:lstStyle/>
        <a:p>
          <a:endParaRPr lang="en-US"/>
        </a:p>
      </dgm:t>
    </dgm:pt>
    <dgm:pt modelId="{98BC6CB2-729B-4AFC-B1BA-96EB8BDC70B5}">
      <dgm:prSet phldrT="[Text]"/>
      <dgm:spPr/>
      <dgm:t>
        <a:bodyPr/>
        <a:lstStyle/>
        <a:p>
          <a:r>
            <a:rPr lang="en-US" dirty="0" smtClean="0"/>
            <a:t>2</a:t>
          </a:r>
          <a:endParaRPr lang="en-US" dirty="0"/>
        </a:p>
      </dgm:t>
    </dgm:pt>
    <dgm:pt modelId="{A59B80AE-06FF-4541-A0B7-336DD1009DAF}" type="parTrans" cxnId="{31254B81-D0E0-4DFA-883F-6D27FA22EA4A}">
      <dgm:prSet/>
      <dgm:spPr/>
      <dgm:t>
        <a:bodyPr/>
        <a:lstStyle/>
        <a:p>
          <a:endParaRPr lang="en-US"/>
        </a:p>
      </dgm:t>
    </dgm:pt>
    <dgm:pt modelId="{EFB31A98-B500-4803-BFC5-24ADAEF67ACD}" type="sibTrans" cxnId="{31254B81-D0E0-4DFA-883F-6D27FA22EA4A}">
      <dgm:prSet/>
      <dgm:spPr/>
      <dgm:t>
        <a:bodyPr/>
        <a:lstStyle/>
        <a:p>
          <a:endParaRPr lang="en-US"/>
        </a:p>
      </dgm:t>
    </dgm:pt>
    <dgm:pt modelId="{7E67FA40-45EF-496A-B48D-F722C34874D9}">
      <dgm:prSet phldrT="[Text]"/>
      <dgm:spPr/>
      <dgm:t>
        <a:bodyPr/>
        <a:lstStyle/>
        <a:p>
          <a:r>
            <a:rPr lang="en-US" dirty="0" smtClean="0"/>
            <a:t>Create a new document from a template</a:t>
          </a:r>
          <a:endParaRPr lang="en-US" dirty="0"/>
        </a:p>
      </dgm:t>
    </dgm:pt>
    <dgm:pt modelId="{6C8875BF-B316-4F9F-B9BA-29ACBB110BC1}" type="parTrans" cxnId="{1FC504D9-D261-45D8-B30E-3241DDACE932}">
      <dgm:prSet/>
      <dgm:spPr/>
      <dgm:t>
        <a:bodyPr/>
        <a:lstStyle/>
        <a:p>
          <a:endParaRPr lang="en-US"/>
        </a:p>
      </dgm:t>
    </dgm:pt>
    <dgm:pt modelId="{B6530B6F-6153-4EEE-A3A9-438821080179}" type="sibTrans" cxnId="{1FC504D9-D261-45D8-B30E-3241DDACE932}">
      <dgm:prSet/>
      <dgm:spPr/>
      <dgm:t>
        <a:bodyPr/>
        <a:lstStyle/>
        <a:p>
          <a:endParaRPr lang="en-US"/>
        </a:p>
      </dgm:t>
    </dgm:pt>
    <dgm:pt modelId="{8AFBF2DA-36B7-46E8-8D92-9C009763DA39}">
      <dgm:prSet phldrT="[Text]"/>
      <dgm:spPr/>
      <dgm:t>
        <a:bodyPr/>
        <a:lstStyle/>
        <a:p>
          <a:r>
            <a:rPr lang="en-US" dirty="0" smtClean="0"/>
            <a:t>3</a:t>
          </a:r>
          <a:endParaRPr lang="en-US" dirty="0"/>
        </a:p>
      </dgm:t>
    </dgm:pt>
    <dgm:pt modelId="{AECE1110-BF78-4CB8-AD1F-94671A2DF940}" type="parTrans" cxnId="{471F1A1A-02AB-4F20-8E7B-1597487957AD}">
      <dgm:prSet/>
      <dgm:spPr/>
      <dgm:t>
        <a:bodyPr/>
        <a:lstStyle/>
        <a:p>
          <a:endParaRPr lang="en-US"/>
        </a:p>
      </dgm:t>
    </dgm:pt>
    <dgm:pt modelId="{BD23B1D4-D0E9-4A42-ABF6-53922B873F8A}" type="sibTrans" cxnId="{471F1A1A-02AB-4F20-8E7B-1597487957AD}">
      <dgm:prSet/>
      <dgm:spPr/>
      <dgm:t>
        <a:bodyPr/>
        <a:lstStyle/>
        <a:p>
          <a:endParaRPr lang="en-US"/>
        </a:p>
      </dgm:t>
    </dgm:pt>
    <dgm:pt modelId="{73AB79F4-65E5-4800-9C93-5E977234E229}">
      <dgm:prSet phldrT="[Text]"/>
      <dgm:spPr/>
      <dgm:t>
        <a:bodyPr/>
        <a:lstStyle/>
        <a:p>
          <a:r>
            <a:rPr lang="en-US" dirty="0" smtClean="0"/>
            <a:t>Create a custom template</a:t>
          </a:r>
          <a:endParaRPr lang="en-US" dirty="0"/>
        </a:p>
      </dgm:t>
    </dgm:pt>
    <dgm:pt modelId="{8E14461E-EB2F-45AF-BFF2-B7CDD6FD8D68}" type="parTrans" cxnId="{24280412-ED7D-4C8F-8927-EBC3C3DBC6C9}">
      <dgm:prSet/>
      <dgm:spPr/>
      <dgm:t>
        <a:bodyPr/>
        <a:lstStyle/>
        <a:p>
          <a:endParaRPr lang="en-US"/>
        </a:p>
      </dgm:t>
    </dgm:pt>
    <dgm:pt modelId="{826CA828-07C6-4083-93AB-EA91AD56061D}" type="sibTrans" cxnId="{24280412-ED7D-4C8F-8927-EBC3C3DBC6C9}">
      <dgm:prSet/>
      <dgm:spPr/>
      <dgm:t>
        <a:bodyPr/>
        <a:lstStyle/>
        <a:p>
          <a:endParaRPr lang="en-US"/>
        </a:p>
      </dgm:t>
    </dgm:pt>
    <dgm:pt modelId="{21440E4A-EB86-4771-B44A-AE749373F6B3}">
      <dgm:prSet phldrT="[Text]"/>
      <dgm:spPr/>
      <dgm:t>
        <a:bodyPr/>
        <a:lstStyle/>
        <a:p>
          <a:r>
            <a:rPr lang="en-US" dirty="0" smtClean="0"/>
            <a:t>5</a:t>
          </a:r>
          <a:endParaRPr lang="en-US" dirty="0"/>
        </a:p>
      </dgm:t>
    </dgm:pt>
    <dgm:pt modelId="{E130ACB7-9403-48D7-AF7B-C8A891DB73BE}" type="parTrans" cxnId="{074FE619-D192-4BEE-8AB8-A9101D7F338A}">
      <dgm:prSet/>
      <dgm:spPr/>
      <dgm:t>
        <a:bodyPr/>
        <a:lstStyle/>
        <a:p>
          <a:endParaRPr lang="en-US"/>
        </a:p>
      </dgm:t>
    </dgm:pt>
    <dgm:pt modelId="{DE0C5CC3-C995-4BC4-812F-53225B29A0AB}" type="sibTrans" cxnId="{074FE619-D192-4BEE-8AB8-A9101D7F338A}">
      <dgm:prSet/>
      <dgm:spPr/>
      <dgm:t>
        <a:bodyPr/>
        <a:lstStyle/>
        <a:p>
          <a:endParaRPr lang="en-US"/>
        </a:p>
      </dgm:t>
    </dgm:pt>
    <dgm:pt modelId="{8AF72A29-6E30-46B0-9F11-21DDFCE8154D}">
      <dgm:prSet/>
      <dgm:spPr/>
      <dgm:t>
        <a:bodyPr/>
        <a:lstStyle/>
        <a:p>
          <a:r>
            <a:rPr lang="en-US" dirty="0" smtClean="0"/>
            <a:t>Use a custom template</a:t>
          </a:r>
          <a:endParaRPr lang="en-US" dirty="0"/>
        </a:p>
      </dgm:t>
    </dgm:pt>
    <dgm:pt modelId="{7D6603D4-A8AA-4AE8-B4B8-750A42E7E19D}" type="parTrans" cxnId="{BD6598B1-68E8-4EA5-A59E-765B38423796}">
      <dgm:prSet/>
      <dgm:spPr/>
      <dgm:t>
        <a:bodyPr/>
        <a:lstStyle/>
        <a:p>
          <a:endParaRPr lang="en-US"/>
        </a:p>
      </dgm:t>
    </dgm:pt>
    <dgm:pt modelId="{18C8A254-81CC-4F06-BF7C-E9690662D7E9}" type="sibTrans" cxnId="{BD6598B1-68E8-4EA5-A59E-765B38423796}">
      <dgm:prSet/>
      <dgm:spPr/>
      <dgm:t>
        <a:bodyPr/>
        <a:lstStyle/>
        <a:p>
          <a:endParaRPr lang="en-US"/>
        </a:p>
      </dgm:t>
    </dgm:pt>
    <dgm:pt modelId="{3B8AD10C-2273-4073-A819-59AF5AC3EB62}">
      <dgm:prSet phldrT="[Text]"/>
      <dgm:spPr/>
      <dgm:t>
        <a:bodyPr/>
        <a:lstStyle/>
        <a:p>
          <a:r>
            <a:rPr lang="en-US" dirty="0" smtClean="0"/>
            <a:t>4</a:t>
          </a:r>
          <a:endParaRPr lang="en-US" dirty="0"/>
        </a:p>
      </dgm:t>
    </dgm:pt>
    <dgm:pt modelId="{4C67387A-5E5F-4454-A203-55F42F7236B3}" type="parTrans" cxnId="{67AA6B09-E0A2-4042-A471-388CD2CBD3C1}">
      <dgm:prSet/>
      <dgm:spPr/>
      <dgm:t>
        <a:bodyPr/>
        <a:lstStyle/>
        <a:p>
          <a:endParaRPr lang="en-US"/>
        </a:p>
      </dgm:t>
    </dgm:pt>
    <dgm:pt modelId="{7D24C370-9427-45DE-93EA-080385385C8A}" type="sibTrans" cxnId="{67AA6B09-E0A2-4042-A471-388CD2CBD3C1}">
      <dgm:prSet/>
      <dgm:spPr/>
      <dgm:t>
        <a:bodyPr/>
        <a:lstStyle/>
        <a:p>
          <a:endParaRPr lang="en-US"/>
        </a:p>
      </dgm:t>
    </dgm:pt>
    <dgm:pt modelId="{7CF6BECD-CE11-4EE0-A895-41C24EED3821}">
      <dgm:prSet/>
      <dgm:spPr/>
      <dgm:t>
        <a:bodyPr/>
        <a:lstStyle/>
        <a:p>
          <a:r>
            <a:rPr lang="en-US" dirty="0" smtClean="0"/>
            <a:t>Work with template elements</a:t>
          </a:r>
          <a:endParaRPr lang="en-US" dirty="0"/>
        </a:p>
      </dgm:t>
    </dgm:pt>
    <dgm:pt modelId="{5E2AC8C8-3E76-4433-8C56-4CEAF15EE8AF}" type="parTrans" cxnId="{BEA5D998-7989-4CC7-A22E-D3088691E458}">
      <dgm:prSet/>
      <dgm:spPr/>
      <dgm:t>
        <a:bodyPr/>
        <a:lstStyle/>
        <a:p>
          <a:endParaRPr lang="en-US"/>
        </a:p>
      </dgm:t>
    </dgm:pt>
    <dgm:pt modelId="{BBCCF226-741D-4D92-ACFB-A5FD42A6C3AB}" type="sibTrans" cxnId="{BEA5D998-7989-4CC7-A22E-D3088691E458}">
      <dgm:prSet/>
      <dgm:spPr/>
      <dgm:t>
        <a:bodyPr/>
        <a:lstStyle/>
        <a:p>
          <a:endParaRPr lang="en-US"/>
        </a:p>
      </dgm:t>
    </dgm:pt>
    <dgm:pt modelId="{D022C83D-87C2-46E5-B6EB-769068A7B3E2}" type="pres">
      <dgm:prSet presAssocID="{CFFE264D-EBB2-4C2F-AFAF-A5A4C7E40B56}" presName="linearFlow" presStyleCnt="0">
        <dgm:presLayoutVars>
          <dgm:dir/>
          <dgm:animLvl val="lvl"/>
          <dgm:resizeHandles val="exact"/>
        </dgm:presLayoutVars>
      </dgm:prSet>
      <dgm:spPr/>
      <dgm:t>
        <a:bodyPr/>
        <a:lstStyle/>
        <a:p>
          <a:endParaRPr lang="en-US"/>
        </a:p>
      </dgm:t>
    </dgm:pt>
    <dgm:pt modelId="{83FEA29F-E43A-4EF2-8119-27F4BD027885}" type="pres">
      <dgm:prSet presAssocID="{FEBC1905-24FB-48E9-9914-910F72D40695}" presName="composite" presStyleCnt="0"/>
      <dgm:spPr/>
    </dgm:pt>
    <dgm:pt modelId="{ADE473EE-FFA5-44A6-9B6D-01E74DEBBD68}" type="pres">
      <dgm:prSet presAssocID="{FEBC1905-24FB-48E9-9914-910F72D40695}" presName="parentText" presStyleLbl="alignNode1" presStyleIdx="0" presStyleCnt="5">
        <dgm:presLayoutVars>
          <dgm:chMax val="1"/>
          <dgm:bulletEnabled val="1"/>
        </dgm:presLayoutVars>
      </dgm:prSet>
      <dgm:spPr/>
      <dgm:t>
        <a:bodyPr/>
        <a:lstStyle/>
        <a:p>
          <a:endParaRPr lang="en-US"/>
        </a:p>
      </dgm:t>
    </dgm:pt>
    <dgm:pt modelId="{5E50718D-B69E-4C6B-931A-6CA5D2B62479}" type="pres">
      <dgm:prSet presAssocID="{FEBC1905-24FB-48E9-9914-910F72D40695}" presName="descendantText" presStyleLbl="alignAcc1" presStyleIdx="0" presStyleCnt="5">
        <dgm:presLayoutVars>
          <dgm:bulletEnabled val="1"/>
        </dgm:presLayoutVars>
      </dgm:prSet>
      <dgm:spPr/>
      <dgm:t>
        <a:bodyPr/>
        <a:lstStyle/>
        <a:p>
          <a:endParaRPr lang="en-US"/>
        </a:p>
      </dgm:t>
    </dgm:pt>
    <dgm:pt modelId="{E0696F1C-199D-45EA-8DB7-80DC4FE4757A}" type="pres">
      <dgm:prSet presAssocID="{586F08AF-DFC7-4F62-BA08-0AE425CF20E9}" presName="sp" presStyleCnt="0"/>
      <dgm:spPr/>
    </dgm:pt>
    <dgm:pt modelId="{BB3612F5-8A44-430A-808F-4F4D8B3E8FDC}" type="pres">
      <dgm:prSet presAssocID="{98BC6CB2-729B-4AFC-B1BA-96EB8BDC70B5}" presName="composite" presStyleCnt="0"/>
      <dgm:spPr/>
    </dgm:pt>
    <dgm:pt modelId="{AB487787-F119-4FDD-AD86-EA7938BE378F}" type="pres">
      <dgm:prSet presAssocID="{98BC6CB2-729B-4AFC-B1BA-96EB8BDC70B5}" presName="parentText" presStyleLbl="alignNode1" presStyleIdx="1" presStyleCnt="5">
        <dgm:presLayoutVars>
          <dgm:chMax val="1"/>
          <dgm:bulletEnabled val="1"/>
        </dgm:presLayoutVars>
      </dgm:prSet>
      <dgm:spPr/>
      <dgm:t>
        <a:bodyPr/>
        <a:lstStyle/>
        <a:p>
          <a:endParaRPr lang="en-US"/>
        </a:p>
      </dgm:t>
    </dgm:pt>
    <dgm:pt modelId="{FA5EB550-F1EE-425B-9FDF-DA690A97A5F8}" type="pres">
      <dgm:prSet presAssocID="{98BC6CB2-729B-4AFC-B1BA-96EB8BDC70B5}" presName="descendantText" presStyleLbl="alignAcc1" presStyleIdx="1" presStyleCnt="5">
        <dgm:presLayoutVars>
          <dgm:bulletEnabled val="1"/>
        </dgm:presLayoutVars>
      </dgm:prSet>
      <dgm:spPr/>
      <dgm:t>
        <a:bodyPr/>
        <a:lstStyle/>
        <a:p>
          <a:endParaRPr lang="en-US"/>
        </a:p>
      </dgm:t>
    </dgm:pt>
    <dgm:pt modelId="{3D86F02B-2AE0-4C17-B4BA-0B2886207D8B}" type="pres">
      <dgm:prSet presAssocID="{EFB31A98-B500-4803-BFC5-24ADAEF67ACD}" presName="sp" presStyleCnt="0"/>
      <dgm:spPr/>
    </dgm:pt>
    <dgm:pt modelId="{635DFAAB-460E-4A69-A6BC-5F98B45D8911}" type="pres">
      <dgm:prSet presAssocID="{8AFBF2DA-36B7-46E8-8D92-9C009763DA39}" presName="composite" presStyleCnt="0"/>
      <dgm:spPr/>
    </dgm:pt>
    <dgm:pt modelId="{1346D391-C069-4533-9D53-6518C2BE77A1}" type="pres">
      <dgm:prSet presAssocID="{8AFBF2DA-36B7-46E8-8D92-9C009763DA39}" presName="parentText" presStyleLbl="alignNode1" presStyleIdx="2" presStyleCnt="5">
        <dgm:presLayoutVars>
          <dgm:chMax val="1"/>
          <dgm:bulletEnabled val="1"/>
        </dgm:presLayoutVars>
      </dgm:prSet>
      <dgm:spPr/>
      <dgm:t>
        <a:bodyPr/>
        <a:lstStyle/>
        <a:p>
          <a:endParaRPr lang="en-US"/>
        </a:p>
      </dgm:t>
    </dgm:pt>
    <dgm:pt modelId="{AAB10598-CF38-4532-B1F9-257E4DD1789A}" type="pres">
      <dgm:prSet presAssocID="{8AFBF2DA-36B7-46E8-8D92-9C009763DA39}" presName="descendantText" presStyleLbl="alignAcc1" presStyleIdx="2" presStyleCnt="5">
        <dgm:presLayoutVars>
          <dgm:bulletEnabled val="1"/>
        </dgm:presLayoutVars>
      </dgm:prSet>
      <dgm:spPr/>
      <dgm:t>
        <a:bodyPr/>
        <a:lstStyle/>
        <a:p>
          <a:endParaRPr lang="en-US"/>
        </a:p>
      </dgm:t>
    </dgm:pt>
    <dgm:pt modelId="{87BE4CF7-A936-4614-93D8-B73D74837842}" type="pres">
      <dgm:prSet presAssocID="{BD23B1D4-D0E9-4A42-ABF6-53922B873F8A}" presName="sp" presStyleCnt="0"/>
      <dgm:spPr/>
    </dgm:pt>
    <dgm:pt modelId="{599B1BB4-75CB-44AD-B6EC-AA43384899B5}" type="pres">
      <dgm:prSet presAssocID="{3B8AD10C-2273-4073-A819-59AF5AC3EB62}" presName="composite" presStyleCnt="0"/>
      <dgm:spPr/>
    </dgm:pt>
    <dgm:pt modelId="{4C406D47-A35F-4194-BE99-89362D5FA344}" type="pres">
      <dgm:prSet presAssocID="{3B8AD10C-2273-4073-A819-59AF5AC3EB62}" presName="parentText" presStyleLbl="alignNode1" presStyleIdx="3" presStyleCnt="5">
        <dgm:presLayoutVars>
          <dgm:chMax val="1"/>
          <dgm:bulletEnabled val="1"/>
        </dgm:presLayoutVars>
      </dgm:prSet>
      <dgm:spPr/>
      <dgm:t>
        <a:bodyPr/>
        <a:lstStyle/>
        <a:p>
          <a:endParaRPr lang="en-US"/>
        </a:p>
      </dgm:t>
    </dgm:pt>
    <dgm:pt modelId="{A4891EB8-B343-4FB0-9568-E7690219D9ED}" type="pres">
      <dgm:prSet presAssocID="{3B8AD10C-2273-4073-A819-59AF5AC3EB62}" presName="descendantText" presStyleLbl="alignAcc1" presStyleIdx="3" presStyleCnt="5">
        <dgm:presLayoutVars>
          <dgm:bulletEnabled val="1"/>
        </dgm:presLayoutVars>
      </dgm:prSet>
      <dgm:spPr/>
      <dgm:t>
        <a:bodyPr/>
        <a:lstStyle/>
        <a:p>
          <a:endParaRPr lang="en-US"/>
        </a:p>
      </dgm:t>
    </dgm:pt>
    <dgm:pt modelId="{28028D65-E343-4FB6-96F3-A1EC2A3E1AC8}" type="pres">
      <dgm:prSet presAssocID="{7D24C370-9427-45DE-93EA-080385385C8A}" presName="sp" presStyleCnt="0"/>
      <dgm:spPr/>
    </dgm:pt>
    <dgm:pt modelId="{ABCE7EB0-F303-4C39-9BD7-066BE9D66EF0}" type="pres">
      <dgm:prSet presAssocID="{21440E4A-EB86-4771-B44A-AE749373F6B3}" presName="composite" presStyleCnt="0"/>
      <dgm:spPr/>
    </dgm:pt>
    <dgm:pt modelId="{3A41911B-4077-4C3B-AB62-F25026A5B5C4}" type="pres">
      <dgm:prSet presAssocID="{21440E4A-EB86-4771-B44A-AE749373F6B3}" presName="parentText" presStyleLbl="alignNode1" presStyleIdx="4" presStyleCnt="5">
        <dgm:presLayoutVars>
          <dgm:chMax val="1"/>
          <dgm:bulletEnabled val="1"/>
        </dgm:presLayoutVars>
      </dgm:prSet>
      <dgm:spPr/>
      <dgm:t>
        <a:bodyPr/>
        <a:lstStyle/>
        <a:p>
          <a:endParaRPr lang="en-US"/>
        </a:p>
      </dgm:t>
    </dgm:pt>
    <dgm:pt modelId="{880F5018-4B54-4DF0-9779-3E3A2203C90D}" type="pres">
      <dgm:prSet presAssocID="{21440E4A-EB86-4771-B44A-AE749373F6B3}" presName="descendantText" presStyleLbl="alignAcc1" presStyleIdx="4" presStyleCnt="5">
        <dgm:presLayoutVars>
          <dgm:bulletEnabled val="1"/>
        </dgm:presLayoutVars>
      </dgm:prSet>
      <dgm:spPr/>
      <dgm:t>
        <a:bodyPr/>
        <a:lstStyle/>
        <a:p>
          <a:endParaRPr lang="en-US"/>
        </a:p>
      </dgm:t>
    </dgm:pt>
  </dgm:ptLst>
  <dgm:cxnLst>
    <dgm:cxn modelId="{9FEB987A-86EB-46A9-887B-A1DEF57C15C6}" type="presOf" srcId="{98BC6CB2-729B-4AFC-B1BA-96EB8BDC70B5}" destId="{AB487787-F119-4FDD-AD86-EA7938BE378F}" srcOrd="0" destOrd="0" presId="urn:microsoft.com/office/officeart/2005/8/layout/chevron2"/>
    <dgm:cxn modelId="{471F1A1A-02AB-4F20-8E7B-1597487957AD}" srcId="{CFFE264D-EBB2-4C2F-AFAF-A5A4C7E40B56}" destId="{8AFBF2DA-36B7-46E8-8D92-9C009763DA39}" srcOrd="2" destOrd="0" parTransId="{AECE1110-BF78-4CB8-AD1F-94671A2DF940}" sibTransId="{BD23B1D4-D0E9-4A42-ABF6-53922B873F8A}"/>
    <dgm:cxn modelId="{2C929923-6240-45F7-8F74-97263944EFF4}" type="presOf" srcId="{FEBC1905-24FB-48E9-9914-910F72D40695}" destId="{ADE473EE-FFA5-44A6-9B6D-01E74DEBBD68}" srcOrd="0" destOrd="0" presId="urn:microsoft.com/office/officeart/2005/8/layout/chevron2"/>
    <dgm:cxn modelId="{958E3F47-BFB1-42F6-8553-3140D9B594E5}" type="presOf" srcId="{21440E4A-EB86-4771-B44A-AE749373F6B3}" destId="{3A41911B-4077-4C3B-AB62-F25026A5B5C4}" srcOrd="0" destOrd="0" presId="urn:microsoft.com/office/officeart/2005/8/layout/chevron2"/>
    <dgm:cxn modelId="{B1ABCE7B-9E74-4DE6-BAA2-FE093900E683}" srcId="{CFFE264D-EBB2-4C2F-AFAF-A5A4C7E40B56}" destId="{FEBC1905-24FB-48E9-9914-910F72D40695}" srcOrd="0" destOrd="0" parTransId="{A8C0536E-6CD3-499E-A138-7306F7968718}" sibTransId="{586F08AF-DFC7-4F62-BA08-0AE425CF20E9}"/>
    <dgm:cxn modelId="{24280412-ED7D-4C8F-8927-EBC3C3DBC6C9}" srcId="{3B8AD10C-2273-4073-A819-59AF5AC3EB62}" destId="{73AB79F4-65E5-4800-9C93-5E977234E229}" srcOrd="0" destOrd="0" parTransId="{8E14461E-EB2F-45AF-BFF2-B7CDD6FD8D68}" sibTransId="{826CA828-07C6-4083-93AB-EA91AD56061D}"/>
    <dgm:cxn modelId="{BD6598B1-68E8-4EA5-A59E-765B38423796}" srcId="{21440E4A-EB86-4771-B44A-AE749373F6B3}" destId="{8AF72A29-6E30-46B0-9F11-21DDFCE8154D}" srcOrd="0" destOrd="0" parTransId="{7D6603D4-A8AA-4AE8-B4B8-750A42E7E19D}" sibTransId="{18C8A254-81CC-4F06-BF7C-E9690662D7E9}"/>
    <dgm:cxn modelId="{1FC504D9-D261-45D8-B30E-3241DDACE932}" srcId="{98BC6CB2-729B-4AFC-B1BA-96EB8BDC70B5}" destId="{7E67FA40-45EF-496A-B48D-F722C34874D9}" srcOrd="0" destOrd="0" parTransId="{6C8875BF-B316-4F9F-B9BA-29ACBB110BC1}" sibTransId="{B6530B6F-6153-4EEE-A3A9-438821080179}"/>
    <dgm:cxn modelId="{9C2F9B0C-4E84-46EC-A10F-39AAD9565DC8}" type="presOf" srcId="{8AFBF2DA-36B7-46E8-8D92-9C009763DA39}" destId="{1346D391-C069-4533-9D53-6518C2BE77A1}" srcOrd="0" destOrd="0" presId="urn:microsoft.com/office/officeart/2005/8/layout/chevron2"/>
    <dgm:cxn modelId="{BEA5D998-7989-4CC7-A22E-D3088691E458}" srcId="{8AFBF2DA-36B7-46E8-8D92-9C009763DA39}" destId="{7CF6BECD-CE11-4EE0-A895-41C24EED3821}" srcOrd="0" destOrd="0" parTransId="{5E2AC8C8-3E76-4433-8C56-4CEAF15EE8AF}" sibTransId="{BBCCF226-741D-4D92-ACFB-A5FD42A6C3AB}"/>
    <dgm:cxn modelId="{59EE0D17-4449-480E-B56C-CD1D8E23D18D}" type="presOf" srcId="{3B8AD10C-2273-4073-A819-59AF5AC3EB62}" destId="{4C406D47-A35F-4194-BE99-89362D5FA344}" srcOrd="0" destOrd="0" presId="urn:microsoft.com/office/officeart/2005/8/layout/chevron2"/>
    <dgm:cxn modelId="{913FD3EA-DA5E-4EB9-B64D-317B1FB6A259}" type="presOf" srcId="{8AF72A29-6E30-46B0-9F11-21DDFCE8154D}" destId="{880F5018-4B54-4DF0-9779-3E3A2203C90D}" srcOrd="0" destOrd="0" presId="urn:microsoft.com/office/officeart/2005/8/layout/chevron2"/>
    <dgm:cxn modelId="{D9872C42-9AA9-458D-8FB5-485BA6EFB6EE}" type="presOf" srcId="{34F7AE6E-C3CC-4566-AE05-1FCB77BA0DD3}" destId="{5E50718D-B69E-4C6B-931A-6CA5D2B62479}" srcOrd="0" destOrd="0" presId="urn:microsoft.com/office/officeart/2005/8/layout/chevron2"/>
    <dgm:cxn modelId="{31254B81-D0E0-4DFA-883F-6D27FA22EA4A}" srcId="{CFFE264D-EBB2-4C2F-AFAF-A5A4C7E40B56}" destId="{98BC6CB2-729B-4AFC-B1BA-96EB8BDC70B5}" srcOrd="1" destOrd="0" parTransId="{A59B80AE-06FF-4541-A0B7-336DD1009DAF}" sibTransId="{EFB31A98-B500-4803-BFC5-24ADAEF67ACD}"/>
    <dgm:cxn modelId="{7E628693-3E63-4832-81EA-FDEACF73FAD7}" type="presOf" srcId="{CFFE264D-EBB2-4C2F-AFAF-A5A4C7E40B56}" destId="{D022C83D-87C2-46E5-B6EB-769068A7B3E2}" srcOrd="0" destOrd="0" presId="urn:microsoft.com/office/officeart/2005/8/layout/chevron2"/>
    <dgm:cxn modelId="{D66F69B6-936F-475E-9690-3818A60E2D07}" type="presOf" srcId="{7CF6BECD-CE11-4EE0-A895-41C24EED3821}" destId="{AAB10598-CF38-4532-B1F9-257E4DD1789A}" srcOrd="0" destOrd="0" presId="urn:microsoft.com/office/officeart/2005/8/layout/chevron2"/>
    <dgm:cxn modelId="{97D07809-9ACD-4FEA-985F-806EA197DCD0}" srcId="{FEBC1905-24FB-48E9-9914-910F72D40695}" destId="{34F7AE6E-C3CC-4566-AE05-1FCB77BA0DD3}" srcOrd="0" destOrd="0" parTransId="{042CD500-EB6F-4CEE-9C87-264A94C4797B}" sibTransId="{C9E51AF4-1C37-42F1-9AA4-23785C477294}"/>
    <dgm:cxn modelId="{67AA6B09-E0A2-4042-A471-388CD2CBD3C1}" srcId="{CFFE264D-EBB2-4C2F-AFAF-A5A4C7E40B56}" destId="{3B8AD10C-2273-4073-A819-59AF5AC3EB62}" srcOrd="3" destOrd="0" parTransId="{4C67387A-5E5F-4454-A203-55F42F7236B3}" sibTransId="{7D24C370-9427-45DE-93EA-080385385C8A}"/>
    <dgm:cxn modelId="{787DDE28-D5DE-4915-848D-917F80011135}" type="presOf" srcId="{73AB79F4-65E5-4800-9C93-5E977234E229}" destId="{A4891EB8-B343-4FB0-9568-E7690219D9ED}" srcOrd="0" destOrd="0" presId="urn:microsoft.com/office/officeart/2005/8/layout/chevron2"/>
    <dgm:cxn modelId="{074FE619-D192-4BEE-8AB8-A9101D7F338A}" srcId="{CFFE264D-EBB2-4C2F-AFAF-A5A4C7E40B56}" destId="{21440E4A-EB86-4771-B44A-AE749373F6B3}" srcOrd="4" destOrd="0" parTransId="{E130ACB7-9403-48D7-AF7B-C8A891DB73BE}" sibTransId="{DE0C5CC3-C995-4BC4-812F-53225B29A0AB}"/>
    <dgm:cxn modelId="{6F4720ED-04B9-48FD-9637-1CA944871B17}" type="presOf" srcId="{7E67FA40-45EF-496A-B48D-F722C34874D9}" destId="{FA5EB550-F1EE-425B-9FDF-DA690A97A5F8}" srcOrd="0" destOrd="0" presId="urn:microsoft.com/office/officeart/2005/8/layout/chevron2"/>
    <dgm:cxn modelId="{08CD1044-F5BB-4B8B-B85A-46D1A39AF893}" type="presParOf" srcId="{D022C83D-87C2-46E5-B6EB-769068A7B3E2}" destId="{83FEA29F-E43A-4EF2-8119-27F4BD027885}" srcOrd="0" destOrd="0" presId="urn:microsoft.com/office/officeart/2005/8/layout/chevron2"/>
    <dgm:cxn modelId="{B1389892-378D-420A-A8DA-43F88161F58C}" type="presParOf" srcId="{83FEA29F-E43A-4EF2-8119-27F4BD027885}" destId="{ADE473EE-FFA5-44A6-9B6D-01E74DEBBD68}" srcOrd="0" destOrd="0" presId="urn:microsoft.com/office/officeart/2005/8/layout/chevron2"/>
    <dgm:cxn modelId="{EB858E65-3631-4F9F-92A2-9D3F397029B0}" type="presParOf" srcId="{83FEA29F-E43A-4EF2-8119-27F4BD027885}" destId="{5E50718D-B69E-4C6B-931A-6CA5D2B62479}" srcOrd="1" destOrd="0" presId="urn:microsoft.com/office/officeart/2005/8/layout/chevron2"/>
    <dgm:cxn modelId="{8E4ADEE5-2DD8-4DBE-90A9-B8D616DD6EBA}" type="presParOf" srcId="{D022C83D-87C2-46E5-B6EB-769068A7B3E2}" destId="{E0696F1C-199D-45EA-8DB7-80DC4FE4757A}" srcOrd="1" destOrd="0" presId="urn:microsoft.com/office/officeart/2005/8/layout/chevron2"/>
    <dgm:cxn modelId="{C4DBB965-0600-4065-92B6-A0D11F95B262}" type="presParOf" srcId="{D022C83D-87C2-46E5-B6EB-769068A7B3E2}" destId="{BB3612F5-8A44-430A-808F-4F4D8B3E8FDC}" srcOrd="2" destOrd="0" presId="urn:microsoft.com/office/officeart/2005/8/layout/chevron2"/>
    <dgm:cxn modelId="{FC2BB707-B8E2-41AC-B7B8-DEA8BAD06510}" type="presParOf" srcId="{BB3612F5-8A44-430A-808F-4F4D8B3E8FDC}" destId="{AB487787-F119-4FDD-AD86-EA7938BE378F}" srcOrd="0" destOrd="0" presId="urn:microsoft.com/office/officeart/2005/8/layout/chevron2"/>
    <dgm:cxn modelId="{A3816B87-A1C2-4A4F-9F54-6EA74319CED3}" type="presParOf" srcId="{BB3612F5-8A44-430A-808F-4F4D8B3E8FDC}" destId="{FA5EB550-F1EE-425B-9FDF-DA690A97A5F8}" srcOrd="1" destOrd="0" presId="urn:microsoft.com/office/officeart/2005/8/layout/chevron2"/>
    <dgm:cxn modelId="{1950C384-0B99-4F79-ABEE-FE1020F4B93D}" type="presParOf" srcId="{D022C83D-87C2-46E5-B6EB-769068A7B3E2}" destId="{3D86F02B-2AE0-4C17-B4BA-0B2886207D8B}" srcOrd="3" destOrd="0" presId="urn:microsoft.com/office/officeart/2005/8/layout/chevron2"/>
    <dgm:cxn modelId="{869B9125-39E9-43D5-B148-D8D7171862F2}" type="presParOf" srcId="{D022C83D-87C2-46E5-B6EB-769068A7B3E2}" destId="{635DFAAB-460E-4A69-A6BC-5F98B45D8911}" srcOrd="4" destOrd="0" presId="urn:microsoft.com/office/officeart/2005/8/layout/chevron2"/>
    <dgm:cxn modelId="{7A9C45BA-22F6-4870-9ADD-EE046F0E340E}" type="presParOf" srcId="{635DFAAB-460E-4A69-A6BC-5F98B45D8911}" destId="{1346D391-C069-4533-9D53-6518C2BE77A1}" srcOrd="0" destOrd="0" presId="urn:microsoft.com/office/officeart/2005/8/layout/chevron2"/>
    <dgm:cxn modelId="{79612608-5E80-417D-96D4-7A34688D1662}" type="presParOf" srcId="{635DFAAB-460E-4A69-A6BC-5F98B45D8911}" destId="{AAB10598-CF38-4532-B1F9-257E4DD1789A}" srcOrd="1" destOrd="0" presId="urn:microsoft.com/office/officeart/2005/8/layout/chevron2"/>
    <dgm:cxn modelId="{D3DFA9EC-0C47-495A-9447-8ACB16E6C07E}" type="presParOf" srcId="{D022C83D-87C2-46E5-B6EB-769068A7B3E2}" destId="{87BE4CF7-A936-4614-93D8-B73D74837842}" srcOrd="5" destOrd="0" presId="urn:microsoft.com/office/officeart/2005/8/layout/chevron2"/>
    <dgm:cxn modelId="{847FC2C9-FF34-4D06-ACE0-227720D9C483}" type="presParOf" srcId="{D022C83D-87C2-46E5-B6EB-769068A7B3E2}" destId="{599B1BB4-75CB-44AD-B6EC-AA43384899B5}" srcOrd="6" destOrd="0" presId="urn:microsoft.com/office/officeart/2005/8/layout/chevron2"/>
    <dgm:cxn modelId="{CD08417A-2247-4B70-A3EB-D3E83D23414B}" type="presParOf" srcId="{599B1BB4-75CB-44AD-B6EC-AA43384899B5}" destId="{4C406D47-A35F-4194-BE99-89362D5FA344}" srcOrd="0" destOrd="0" presId="urn:microsoft.com/office/officeart/2005/8/layout/chevron2"/>
    <dgm:cxn modelId="{2708AF2B-7FC2-483A-ADD6-2CFD87845CFA}" type="presParOf" srcId="{599B1BB4-75CB-44AD-B6EC-AA43384899B5}" destId="{A4891EB8-B343-4FB0-9568-E7690219D9ED}" srcOrd="1" destOrd="0" presId="urn:microsoft.com/office/officeart/2005/8/layout/chevron2"/>
    <dgm:cxn modelId="{137A03CF-12CF-41C6-A9C5-A2109FA885C1}" type="presParOf" srcId="{D022C83D-87C2-46E5-B6EB-769068A7B3E2}" destId="{28028D65-E343-4FB6-96F3-A1EC2A3E1AC8}" srcOrd="7" destOrd="0" presId="urn:microsoft.com/office/officeart/2005/8/layout/chevron2"/>
    <dgm:cxn modelId="{6135A621-D1FF-4242-8F6F-0294BD431702}" type="presParOf" srcId="{D022C83D-87C2-46E5-B6EB-769068A7B3E2}" destId="{ABCE7EB0-F303-4C39-9BD7-066BE9D66EF0}" srcOrd="8" destOrd="0" presId="urn:microsoft.com/office/officeart/2005/8/layout/chevron2"/>
    <dgm:cxn modelId="{98A07886-7C99-43DA-843D-6EE3FCEF82CB}" type="presParOf" srcId="{ABCE7EB0-F303-4C39-9BD7-066BE9D66EF0}" destId="{3A41911B-4077-4C3B-AB62-F25026A5B5C4}" srcOrd="0" destOrd="0" presId="urn:microsoft.com/office/officeart/2005/8/layout/chevron2"/>
    <dgm:cxn modelId="{59B181C1-13D6-481E-944D-EC3A8F447A39}" type="presParOf" srcId="{ABCE7EB0-F303-4C39-9BD7-066BE9D66EF0}" destId="{880F5018-4B54-4DF0-9779-3E3A2203C90D}"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E473EE-FFA5-44A6-9B6D-01E74DEBBD68}">
      <dsp:nvSpPr>
        <dsp:cNvPr id="0" name=""/>
        <dsp:cNvSpPr/>
      </dsp:nvSpPr>
      <dsp:spPr>
        <a:xfrm rot="5400000">
          <a:off x="-146798" y="147194"/>
          <a:ext cx="978656" cy="6850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1</a:t>
          </a:r>
          <a:endParaRPr lang="en-US" sz="2000" kern="1200" dirty="0"/>
        </a:p>
      </dsp:txBody>
      <dsp:txXfrm rot="-5400000">
        <a:off x="1" y="342926"/>
        <a:ext cx="685059" cy="293597"/>
      </dsp:txXfrm>
    </dsp:sp>
    <dsp:sp modelId="{5E50718D-B69E-4C6B-931A-6CA5D2B62479}">
      <dsp:nvSpPr>
        <dsp:cNvPr id="0" name=""/>
        <dsp:cNvSpPr/>
      </dsp:nvSpPr>
      <dsp:spPr>
        <a:xfrm rot="5400000">
          <a:off x="3682066" y="-2996611"/>
          <a:ext cx="636126" cy="6630140"/>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Understand templates</a:t>
          </a:r>
          <a:endParaRPr lang="en-US" sz="2600" kern="1200" dirty="0"/>
        </a:p>
      </dsp:txBody>
      <dsp:txXfrm rot="-5400000">
        <a:off x="685060" y="31448"/>
        <a:ext cx="6599087" cy="574020"/>
      </dsp:txXfrm>
    </dsp:sp>
    <dsp:sp modelId="{AB487787-F119-4FDD-AD86-EA7938BE378F}">
      <dsp:nvSpPr>
        <dsp:cNvPr id="0" name=""/>
        <dsp:cNvSpPr/>
      </dsp:nvSpPr>
      <dsp:spPr>
        <a:xfrm rot="5400000">
          <a:off x="-146798" y="1007232"/>
          <a:ext cx="978656" cy="6850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2</a:t>
          </a:r>
          <a:endParaRPr lang="en-US" sz="2000" kern="1200" dirty="0"/>
        </a:p>
      </dsp:txBody>
      <dsp:txXfrm rot="-5400000">
        <a:off x="1" y="1202964"/>
        <a:ext cx="685059" cy="293597"/>
      </dsp:txXfrm>
    </dsp:sp>
    <dsp:sp modelId="{FA5EB550-F1EE-425B-9FDF-DA690A97A5F8}">
      <dsp:nvSpPr>
        <dsp:cNvPr id="0" name=""/>
        <dsp:cNvSpPr/>
      </dsp:nvSpPr>
      <dsp:spPr>
        <a:xfrm rot="5400000">
          <a:off x="3682066" y="-2136573"/>
          <a:ext cx="636126" cy="6630140"/>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Create a new document from a template</a:t>
          </a:r>
          <a:endParaRPr lang="en-US" sz="2600" kern="1200" dirty="0"/>
        </a:p>
      </dsp:txBody>
      <dsp:txXfrm rot="-5400000">
        <a:off x="685060" y="891486"/>
        <a:ext cx="6599087" cy="574020"/>
      </dsp:txXfrm>
    </dsp:sp>
    <dsp:sp modelId="{1346D391-C069-4533-9D53-6518C2BE77A1}">
      <dsp:nvSpPr>
        <dsp:cNvPr id="0" name=""/>
        <dsp:cNvSpPr/>
      </dsp:nvSpPr>
      <dsp:spPr>
        <a:xfrm rot="5400000">
          <a:off x="-146798" y="1867270"/>
          <a:ext cx="978656" cy="6850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3</a:t>
          </a:r>
          <a:endParaRPr lang="en-US" sz="2000" kern="1200" dirty="0"/>
        </a:p>
      </dsp:txBody>
      <dsp:txXfrm rot="-5400000">
        <a:off x="1" y="2063002"/>
        <a:ext cx="685059" cy="293597"/>
      </dsp:txXfrm>
    </dsp:sp>
    <dsp:sp modelId="{AAB10598-CF38-4532-B1F9-257E4DD1789A}">
      <dsp:nvSpPr>
        <dsp:cNvPr id="0" name=""/>
        <dsp:cNvSpPr/>
      </dsp:nvSpPr>
      <dsp:spPr>
        <a:xfrm rot="5400000">
          <a:off x="3682066" y="-1276535"/>
          <a:ext cx="636126" cy="6630140"/>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Work with template elements</a:t>
          </a:r>
          <a:endParaRPr lang="en-US" sz="2600" kern="1200" dirty="0"/>
        </a:p>
      </dsp:txBody>
      <dsp:txXfrm rot="-5400000">
        <a:off x="685060" y="1751524"/>
        <a:ext cx="6599087" cy="574020"/>
      </dsp:txXfrm>
    </dsp:sp>
    <dsp:sp modelId="{4C406D47-A35F-4194-BE99-89362D5FA344}">
      <dsp:nvSpPr>
        <dsp:cNvPr id="0" name=""/>
        <dsp:cNvSpPr/>
      </dsp:nvSpPr>
      <dsp:spPr>
        <a:xfrm rot="5400000">
          <a:off x="-146798" y="2727308"/>
          <a:ext cx="978656" cy="6850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4</a:t>
          </a:r>
          <a:endParaRPr lang="en-US" sz="2000" kern="1200" dirty="0"/>
        </a:p>
      </dsp:txBody>
      <dsp:txXfrm rot="-5400000">
        <a:off x="1" y="2923040"/>
        <a:ext cx="685059" cy="293597"/>
      </dsp:txXfrm>
    </dsp:sp>
    <dsp:sp modelId="{A4891EB8-B343-4FB0-9568-E7690219D9ED}">
      <dsp:nvSpPr>
        <dsp:cNvPr id="0" name=""/>
        <dsp:cNvSpPr/>
      </dsp:nvSpPr>
      <dsp:spPr>
        <a:xfrm rot="5400000">
          <a:off x="3682066" y="-416497"/>
          <a:ext cx="636126" cy="6630140"/>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Create a custom template</a:t>
          </a:r>
          <a:endParaRPr lang="en-US" sz="2600" kern="1200" dirty="0"/>
        </a:p>
      </dsp:txBody>
      <dsp:txXfrm rot="-5400000">
        <a:off x="685060" y="2611562"/>
        <a:ext cx="6599087" cy="574020"/>
      </dsp:txXfrm>
    </dsp:sp>
    <dsp:sp modelId="{3A41911B-4077-4C3B-AB62-F25026A5B5C4}">
      <dsp:nvSpPr>
        <dsp:cNvPr id="0" name=""/>
        <dsp:cNvSpPr/>
      </dsp:nvSpPr>
      <dsp:spPr>
        <a:xfrm rot="5400000">
          <a:off x="-146798" y="3587346"/>
          <a:ext cx="978656" cy="6850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5</a:t>
          </a:r>
          <a:endParaRPr lang="en-US" sz="2000" kern="1200" dirty="0"/>
        </a:p>
      </dsp:txBody>
      <dsp:txXfrm rot="-5400000">
        <a:off x="1" y="3783078"/>
        <a:ext cx="685059" cy="293597"/>
      </dsp:txXfrm>
    </dsp:sp>
    <dsp:sp modelId="{880F5018-4B54-4DF0-9779-3E3A2203C90D}">
      <dsp:nvSpPr>
        <dsp:cNvPr id="0" name=""/>
        <dsp:cNvSpPr/>
      </dsp:nvSpPr>
      <dsp:spPr>
        <a:xfrm rot="5400000">
          <a:off x="3682066" y="443540"/>
          <a:ext cx="636126" cy="6630140"/>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Use a custom template</a:t>
          </a:r>
          <a:endParaRPr lang="en-US" sz="2600" kern="1200" dirty="0"/>
        </a:p>
      </dsp:txBody>
      <dsp:txXfrm rot="-5400000">
        <a:off x="685060" y="3471600"/>
        <a:ext cx="6599087" cy="57402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Microsoft Word 2010 Lesson 2</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5142DA-9AA4-4615-BD0B-E8E2B104B78F}" type="datetimeFigureOut">
              <a:rPr lang="en-US" smtClean="0"/>
              <a:pPr/>
              <a:t>2/20/2012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7957CA4-4244-45E9-8292-D44EDE1D0B09}" type="slidenum">
              <a:rPr lang="en-US" smtClean="0"/>
              <a:pPr/>
              <a:t>‹#›</a:t>
            </a:fld>
            <a:endParaRPr lang="en-US" dirty="0"/>
          </a:p>
        </p:txBody>
      </p:sp>
    </p:spTree>
    <p:extLst>
      <p:ext uri="{BB962C8B-B14F-4D97-AF65-F5344CB8AC3E}">
        <p14:creationId xmlns:p14="http://schemas.microsoft.com/office/powerpoint/2010/main" val="426394557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Microsoft Word 2010 Lesson 2</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3C8FC1-0398-46C9-A10F-AAC842720752}" type="datetimeFigureOut">
              <a:rPr lang="en-US" smtClean="0"/>
              <a:pPr/>
              <a:t>2/20/2012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9C5B33-0008-4FE0-800A-125FD8F04BA4}" type="slidenum">
              <a:rPr lang="en-US" smtClean="0"/>
              <a:pPr/>
              <a:t>‹#›</a:t>
            </a:fld>
            <a:endParaRPr lang="en-US" dirty="0"/>
          </a:p>
        </p:txBody>
      </p:sp>
    </p:spTree>
    <p:extLst>
      <p:ext uri="{BB962C8B-B14F-4D97-AF65-F5344CB8AC3E}">
        <p14:creationId xmlns:p14="http://schemas.microsoft.com/office/powerpoint/2010/main" val="351971427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9C5B33-0008-4FE0-800A-125FD8F04BA4}" type="slidenum">
              <a:rPr lang="en-US" smtClean="0"/>
              <a:pPr/>
              <a:t>2</a:t>
            </a:fld>
            <a:endParaRPr lang="en-US" dirty="0"/>
          </a:p>
        </p:txBody>
      </p:sp>
    </p:spTree>
    <p:extLst>
      <p:ext uri="{BB962C8B-B14F-4D97-AF65-F5344CB8AC3E}">
        <p14:creationId xmlns:p14="http://schemas.microsoft.com/office/powerpoint/2010/main" val="3570403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246413" y="68580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304800" y="-2743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828800" y="3676880"/>
            <a:ext cx="5637010" cy="882119"/>
          </a:xfrm>
        </p:spPr>
        <p:txBody>
          <a:bodyPr>
            <a:normAutofit/>
          </a:bodyPr>
          <a:lstStyle>
            <a:lvl1pPr marL="0" indent="0" algn="l">
              <a:buNone/>
              <a:defRPr sz="2800">
                <a:solidFill>
                  <a:srgbClr val="C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2" name="Title 1"/>
          <p:cNvSpPr>
            <a:spLocks noGrp="1"/>
          </p:cNvSpPr>
          <p:nvPr>
            <p:ph type="ctrTitle"/>
          </p:nvPr>
        </p:nvSpPr>
        <p:spPr>
          <a:xfrm>
            <a:off x="984324" y="1883713"/>
            <a:ext cx="7175351" cy="1793167"/>
          </a:xfrm>
          <a:effectLst/>
        </p:spPr>
        <p:txBody>
          <a:bodyPr>
            <a:noAutofit/>
          </a:bodyPr>
          <a:lstStyle>
            <a:lvl1pPr marL="640080" indent="-457200" algn="l">
              <a:defRPr sz="5400"/>
            </a:lvl1pPr>
          </a:lstStyle>
          <a:p>
            <a:r>
              <a:rPr lang="en-US" dirty="0" smtClean="0"/>
              <a:t>Click to edit Master title style</a:t>
            </a:r>
            <a:endParaRPr lang="en-US" dirty="0"/>
          </a:p>
        </p:txBody>
      </p:sp>
      <p:sp>
        <p:nvSpPr>
          <p:cNvPr id="9"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172200"/>
            <a:ext cx="1828800" cy="365125"/>
          </a:xfrm>
        </p:spPr>
        <p:txBody>
          <a:bodyPr/>
          <a:lstStyle/>
          <a:p>
            <a:fld id="{4D81C7AB-02C1-47F4-80DE-A27A1D476C1B}" type="slidenum">
              <a:rPr lang="en-US" smtClean="0"/>
              <a:pPr/>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4D81C7AB-02C1-47F4-80DE-A27A1D476C1B}" type="slidenum">
              <a:rPr lang="en-US" smtClean="0"/>
              <a:pPr/>
              <a:t>‹#›</a:t>
            </a:fld>
            <a:endParaRPr lang="en-US" dirty="0"/>
          </a:p>
        </p:txBody>
      </p:sp>
      <p:sp>
        <p:nvSpPr>
          <p:cNvPr id="11"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lvl1pPr>
              <a:defRPr sz="900"/>
            </a:lvl1pPr>
          </a:lstStyle>
          <a:p>
            <a:fld id="{4D81C7AB-02C1-47F4-80DE-A27A1D476C1B}" type="slidenum">
              <a:rPr lang="en-US" smtClean="0"/>
              <a:pPr/>
              <a:t>‹#›</a:t>
            </a:fld>
            <a:endParaRPr lang="en-US" dirty="0"/>
          </a:p>
        </p:txBody>
      </p:sp>
      <p:sp>
        <p:nvSpPr>
          <p:cNvPr id="8" name="Title 7"/>
          <p:cNvSpPr>
            <a:spLocks noGrp="1"/>
          </p:cNvSpPr>
          <p:nvPr>
            <p:ph type="title"/>
          </p:nvPr>
        </p:nvSpPr>
        <p:spPr/>
        <p:txBody>
          <a:bodyPr/>
          <a:lstStyle>
            <a:lvl1pPr>
              <a:defRPr sz="3200"/>
            </a:lvl1p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lvl1pPr>
              <a:defRPr sz="1400"/>
            </a:lvl1pPr>
            <a:lvl2pPr>
              <a:defRPr sz="1200"/>
            </a:lvl2pPr>
            <a:lvl3pPr>
              <a:defRPr sz="1100"/>
            </a:lvl3pPr>
            <a:lvl4pPr>
              <a:defRPr sz="105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lvl1pPr>
              <a:defRPr sz="1400"/>
            </a:lvl1pPr>
            <a:lvl2pPr>
              <a:defRPr sz="1200"/>
            </a:lvl2pPr>
            <a:lvl3pPr>
              <a:defRPr sz="1100"/>
            </a:lvl3pPr>
            <a:lvl4pPr>
              <a:defRPr sz="105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lvl1pPr algn="r">
              <a:defRPr/>
            </a:lvl1pPr>
          </a:lstStyle>
          <a:p>
            <a:fld id="{4D81C7AB-02C1-47F4-80DE-A27A1D476C1B}" type="slidenum">
              <a:rPr lang="en-US" smtClean="0"/>
              <a:pPr/>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
        <p:nvSpPr>
          <p:cNvPr id="8" name="Footer Placeholder 7"/>
          <p:cNvSpPr>
            <a:spLocks noGrp="1"/>
          </p:cNvSpPr>
          <p:nvPr>
            <p:ph type="ftr" sz="quarter" idx="1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lvl1pPr algn="r">
              <a:defRPr/>
            </a:lvl1pPr>
          </a:lstStyle>
          <a:p>
            <a:fld id="{4D81C7AB-02C1-47F4-80DE-A27A1D476C1B}" type="slidenum">
              <a:rPr lang="en-US" smtClean="0"/>
              <a:pPr/>
              <a:t>‹#›</a:t>
            </a:fld>
            <a:endParaRPr lang="en-US" dirty="0"/>
          </a:p>
        </p:txBody>
      </p:sp>
      <p:sp>
        <p:nvSpPr>
          <p:cNvPr id="4"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lgn="r">
              <a:defRPr/>
            </a:lvl1pPr>
          </a:lstStyle>
          <a:p>
            <a:fld id="{4D81C7AB-02C1-47F4-80DE-A27A1D476C1B}" type="slidenum">
              <a:rPr lang="en-US" smtClean="0"/>
              <a:pPr/>
              <a:t>‹#›</a:t>
            </a:fld>
            <a:endParaRPr lang="en-US" dirty="0"/>
          </a:p>
        </p:txBody>
      </p:sp>
      <p:sp>
        <p:nvSpPr>
          <p:cNvPr id="3"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lgn="r">
              <a:defRPr/>
            </a:lvl1pPr>
          </a:lstStyle>
          <a:p>
            <a:fld id="{4D81C7AB-02C1-47F4-80DE-A27A1D476C1B}" type="slidenum">
              <a:rPr lang="en-US" smtClean="0"/>
              <a:pPr/>
              <a:t>‹#›</a:t>
            </a:fld>
            <a:endParaRPr lang="en-US" dirty="0"/>
          </a:p>
        </p:txBody>
      </p:sp>
      <p:sp>
        <p:nvSpPr>
          <p:cNvPr id="6"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lgn="r">
              <a:defRPr/>
            </a:lvl1pPr>
          </a:lstStyle>
          <a:p>
            <a:fld id="{4D81C7AB-02C1-47F4-80DE-A27A1D476C1B}" type="slidenum">
              <a:rPr lang="en-US" smtClean="0"/>
              <a:pPr/>
              <a:t>‹#›</a:t>
            </a:fld>
            <a:endParaRPr lang="en-US"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
        <p:nvSpPr>
          <p:cNvPr id="12"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553200" y="6248400"/>
            <a:ext cx="1828800" cy="365125"/>
          </a:xfrm>
          <a:prstGeom prst="rect">
            <a:avLst/>
          </a:prstGeom>
        </p:spPr>
        <p:txBody>
          <a:bodyPr vert="horz" lIns="91440" tIns="45720" rIns="91440" bIns="45720" rtlCol="0" anchor="ctr"/>
          <a:lstStyle>
            <a:lvl1pPr algn="r">
              <a:defRPr sz="1200" b="1">
                <a:solidFill>
                  <a:schemeClr val="tx1">
                    <a:lumMod val="50000"/>
                    <a:lumOff val="50000"/>
                  </a:schemeClr>
                </a:solidFill>
              </a:defRPr>
            </a:lvl1pPr>
          </a:lstStyle>
          <a:p>
            <a:fld id="{4D81C7AB-02C1-47F4-80DE-A27A1D476C1B}" type="slidenum">
              <a:rPr lang="en-US" smtClean="0"/>
              <a:pPr/>
              <a:t>‹#›</a:t>
            </a:fld>
            <a:endParaRPr lang="en-US" dirty="0"/>
          </a:p>
        </p:txBody>
      </p:sp>
      <p:sp>
        <p:nvSpPr>
          <p:cNvPr id="11"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Lst>
  <p:transition spd="slow">
    <p:pull dir="lu"/>
  </p:transition>
  <p:timing>
    <p:tnLst>
      <p:par>
        <p:cTn id="1" dur="indefinite" restart="never" nodeType="tmRoot"/>
      </p:par>
    </p:tnLst>
  </p:timing>
  <p:hf hd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10things.tk/10-ways-to-get-more-mileage-out-of-word-2010-templates-20100930.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www.brighthub.com/computing/windows-platform/articles/30893.aspx#ixzz1EylfCuPB"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addictivetips.com/windows-tips/microsoft-word-2010-template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www.techdict.org/" TargetMode="External"/><Relationship Id="rId5" Type="http://schemas.openxmlformats.org/officeDocument/2006/relationships/hyperlink" Target="http://books.google.com/books?id=105JppJWUk4C&amp;pg=PA38&amp;lpg=PA38&amp;dq=what+is+the+difference+in+.dotx+and+.dotm+in+word+2010&amp;source=bl&amp;ots=bJQ1cTsFlJ&amp;sig=gXcG0XOA46F4G0e1P4HwAj8Rlcw&amp;hl=en&amp;ei=-bpnTZXvFJGgtwfxmZzmAw&amp;sa=X&amp;oi=book_result&amp;ct=result&amp;resnum=5&amp;ved=0CDkQ6AEwBA#v=onepage&amp;q&amp;f=false" TargetMode="Externa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hyperlink" Target="http://books.google.com/books?id=105JppJWUk4C&amp;pg=PA38&amp;lpg=PA38&amp;dq=what+is+the+difference+in+.dotx+and+.dotm+in+word+2010&amp;source=bl&amp;ots=bJQ1cTsFlJ&amp;sig=gXcG0XOA46F4G0e1P4HwAj8Rlcw&amp;hl=en&amp;ei=-bpnTZXvFJGgtwfxmZzmAw&amp;sa=X&amp;oi=book_result&amp;ct=result&amp;resnum=5&amp;ved=0CDkQ6AEwBA#v=onepage&amp;q&amp;f=false"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76400" y="2743200"/>
            <a:ext cx="5637010" cy="882119"/>
          </a:xfrm>
        </p:spPr>
        <p:txBody>
          <a:bodyPr/>
          <a:lstStyle/>
          <a:p>
            <a:r>
              <a:rPr lang="en-US" dirty="0" smtClean="0"/>
              <a:t>Lesson 6</a:t>
            </a:r>
            <a:endParaRPr lang="en-US" dirty="0"/>
          </a:p>
        </p:txBody>
      </p:sp>
      <p:sp>
        <p:nvSpPr>
          <p:cNvPr id="2" name="Title 1"/>
          <p:cNvSpPr>
            <a:spLocks noGrp="1"/>
          </p:cNvSpPr>
          <p:nvPr>
            <p:ph type="ctrTitle"/>
          </p:nvPr>
        </p:nvSpPr>
        <p:spPr>
          <a:xfrm>
            <a:off x="914400" y="1066800"/>
            <a:ext cx="7931076" cy="2686280"/>
          </a:xfrm>
        </p:spPr>
        <p:txBody>
          <a:bodyPr/>
          <a:lstStyle/>
          <a:p>
            <a:r>
              <a:rPr lang="en-US" dirty="0" smtClean="0"/>
              <a:t>Microsoft Word 2010</a:t>
            </a:r>
            <a:endParaRPr lang="en-US" dirty="0"/>
          </a:p>
        </p:txBody>
      </p:sp>
      <p:sp>
        <p:nvSpPr>
          <p:cNvPr id="4"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71544802"/>
      </p:ext>
    </p:extLst>
  </p:cSld>
  <p:clrMapOvr>
    <a:masterClrMapping/>
  </p:clrMapOvr>
  <p:transition spd="slow">
    <p:pull dir="l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10</a:t>
            </a:fld>
            <a:endParaRPr lang="en-US" dirty="0"/>
          </a:p>
        </p:txBody>
      </p:sp>
      <p:pic>
        <p:nvPicPr>
          <p:cNvPr id="3" name="Picture 2" descr="License Agreement for Community Templat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206" y="379075"/>
            <a:ext cx="8534400" cy="2209800"/>
          </a:xfrm>
          <a:prstGeom prst="rect">
            <a:avLst/>
          </a:prstGeom>
        </p:spPr>
      </p:pic>
      <p:sp>
        <p:nvSpPr>
          <p:cNvPr id="4" name="TextBox 3"/>
          <p:cNvSpPr txBox="1"/>
          <p:nvPr/>
        </p:nvSpPr>
        <p:spPr>
          <a:xfrm>
            <a:off x="178681" y="2114257"/>
            <a:ext cx="2362200" cy="2308324"/>
          </a:xfrm>
          <a:prstGeom prst="rect">
            <a:avLst/>
          </a:prstGeom>
          <a:solidFill>
            <a:srgbClr val="C00000"/>
          </a:solidFill>
        </p:spPr>
        <p:txBody>
          <a:bodyPr wrap="square" rtlCol="0">
            <a:spAutoFit/>
          </a:bodyPr>
          <a:lstStyle/>
          <a:p>
            <a:r>
              <a:rPr lang="en-US" b="1" dirty="0" smtClean="0">
                <a:solidFill>
                  <a:schemeClr val="bg1"/>
                </a:solidFill>
              </a:rPr>
              <a:t>Some “templates” you select may display a box similar to this…this means it has been created by a member of the “community”.</a:t>
            </a:r>
            <a:endParaRPr lang="en-US" b="1" dirty="0">
              <a:solidFill>
                <a:schemeClr val="bg1"/>
              </a:solidFill>
            </a:endParaRP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7066" t="41624" r="36040" b="41901"/>
          <a:stretch/>
        </p:blipFill>
        <p:spPr bwMode="auto">
          <a:xfrm>
            <a:off x="4326341" y="2588875"/>
            <a:ext cx="2271408" cy="3052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5462045" y="4191000"/>
            <a:ext cx="1243555" cy="1450145"/>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eft Arrow 7"/>
          <p:cNvSpPr/>
          <p:nvPr/>
        </p:nvSpPr>
        <p:spPr>
          <a:xfrm>
            <a:off x="6324600" y="4419600"/>
            <a:ext cx="2362200" cy="99060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 “community template” icon</a:t>
            </a:r>
            <a:endParaRPr lang="en-US" b="1" dirty="0"/>
          </a:p>
        </p:txBody>
      </p:sp>
      <p:sp>
        <p:nvSpPr>
          <p:cNvPr id="10"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893122168"/>
      </p:ext>
    </p:extLst>
  </p:cSld>
  <p:clrMapOvr>
    <a:masterClrMapping/>
  </p:clrMapOvr>
  <p:transition spd="slow">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z="1400" smtClean="0"/>
              <a:pPr/>
              <a:t>11</a:t>
            </a:fld>
            <a:endParaRPr lang="en-US" sz="1400" dirty="0"/>
          </a:p>
        </p:txBody>
      </p:sp>
      <p:sp>
        <p:nvSpPr>
          <p:cNvPr id="3" name="Title 2"/>
          <p:cNvSpPr>
            <a:spLocks noGrp="1"/>
          </p:cNvSpPr>
          <p:nvPr>
            <p:ph type="title"/>
          </p:nvPr>
        </p:nvSpPr>
        <p:spPr>
          <a:xfrm>
            <a:off x="0" y="-25400"/>
            <a:ext cx="9144000" cy="1143000"/>
          </a:xfrm>
        </p:spPr>
        <p:txBody>
          <a:bodyPr/>
          <a:lstStyle/>
          <a:p>
            <a:pPr algn="l"/>
            <a:r>
              <a:rPr lang="en-US" sz="3200" dirty="0" smtClean="0"/>
              <a:t>Demo:  how to download a template from Microsoft Office Online</a:t>
            </a:r>
            <a:endParaRPr lang="en-US" sz="3200" dirty="0"/>
          </a:p>
        </p:txBody>
      </p:sp>
      <p:pic>
        <p:nvPicPr>
          <p:cNvPr id="1026" name="Picture 2"/>
          <p:cNvPicPr>
            <a:picLocks noGrp="1" noChangeAspect="1" noChangeArrowheads="1"/>
          </p:cNvPicPr>
          <p:nvPr>
            <p:ph sz="quarter" idx="13"/>
          </p:nvPr>
        </p:nvPicPr>
        <p:blipFill>
          <a:blip r:embed="rId2" cstate="print"/>
          <a:srcRect l="11782" t="9639" r="19179" b="15806"/>
          <a:stretch>
            <a:fillRect/>
          </a:stretch>
        </p:blipFill>
        <p:spPr bwMode="auto">
          <a:xfrm>
            <a:off x="304800" y="1295400"/>
            <a:ext cx="8283388" cy="5029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Oval 5"/>
          <p:cNvSpPr/>
          <p:nvPr/>
        </p:nvSpPr>
        <p:spPr>
          <a:xfrm>
            <a:off x="5410200" y="2286000"/>
            <a:ext cx="3352800" cy="3657600"/>
          </a:xfrm>
          <a:prstGeom prst="ellipse">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7" name="TextBox 6"/>
          <p:cNvSpPr txBox="1"/>
          <p:nvPr/>
        </p:nvSpPr>
        <p:spPr>
          <a:xfrm>
            <a:off x="3962400" y="1808946"/>
            <a:ext cx="1905000" cy="1077218"/>
          </a:xfrm>
          <a:prstGeom prst="rect">
            <a:avLst/>
          </a:prstGeom>
          <a:solidFill>
            <a:srgbClr val="C00000"/>
          </a:solidFill>
          <a:effectLst>
            <a:outerShdw blurRad="50800" dist="38100" dir="8100000" algn="tr" rotWithShape="0">
              <a:prstClr val="black">
                <a:alpha val="40000"/>
              </a:prstClr>
            </a:outerShdw>
          </a:effectLst>
        </p:spPr>
        <p:txBody>
          <a:bodyPr wrap="square" rtlCol="0">
            <a:spAutoFit/>
          </a:bodyPr>
          <a:lstStyle/>
          <a:p>
            <a:pPr algn="ctr"/>
            <a:r>
              <a:rPr lang="en-US" sz="3200" dirty="0" smtClean="0">
                <a:solidFill>
                  <a:schemeClr val="bg1"/>
                </a:solidFill>
              </a:rPr>
              <a:t>Select  a category</a:t>
            </a:r>
            <a:endParaRPr lang="en-US" sz="3200" dirty="0">
              <a:solidFill>
                <a:schemeClr val="bg1"/>
              </a:solidFill>
            </a:endParaRPr>
          </a:p>
        </p:txBody>
      </p:sp>
      <p:sp>
        <p:nvSpPr>
          <p:cNvPr id="8"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302291509"/>
      </p:ext>
    </p:extLst>
  </p:cSld>
  <p:clrMapOvr>
    <a:masterClrMapping/>
  </p:clrMapOvr>
  <p:transition spd="slow">
    <p:pull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12</a:t>
            </a:fld>
            <a:endParaRPr lang="en-US" dirty="0"/>
          </a:p>
        </p:txBody>
      </p:sp>
      <p:pic>
        <p:nvPicPr>
          <p:cNvPr id="2050" name="Picture 2"/>
          <p:cNvPicPr>
            <a:picLocks noChangeAspect="1" noChangeArrowheads="1"/>
          </p:cNvPicPr>
          <p:nvPr/>
        </p:nvPicPr>
        <p:blipFill>
          <a:blip r:embed="rId2" cstate="print"/>
          <a:srcRect l="14056" t="9375" r="29722" b="6250"/>
          <a:stretch>
            <a:fillRect/>
          </a:stretch>
        </p:blipFill>
        <p:spPr bwMode="auto">
          <a:xfrm>
            <a:off x="762000" y="228600"/>
            <a:ext cx="7315200" cy="61722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rot="21035536">
            <a:off x="330429" y="3161362"/>
            <a:ext cx="2438400" cy="1446550"/>
          </a:xfrm>
          <a:prstGeom prst="rect">
            <a:avLst/>
          </a:prstGeom>
          <a:solidFill>
            <a:srgbClr val="C00000"/>
          </a:solidFill>
          <a:effectLst>
            <a:outerShdw blurRad="50800" dist="38100" dir="16200000" rotWithShape="0">
              <a:prstClr val="black">
                <a:alpha val="40000"/>
              </a:prstClr>
            </a:outerShdw>
          </a:effectLst>
        </p:spPr>
        <p:txBody>
          <a:bodyPr wrap="square" rtlCol="0">
            <a:spAutoFit/>
          </a:bodyPr>
          <a:lstStyle/>
          <a:p>
            <a:r>
              <a:rPr lang="en-US" sz="4400" dirty="0" smtClean="0">
                <a:solidFill>
                  <a:schemeClr val="bg1"/>
                </a:solidFill>
              </a:rPr>
              <a:t>So many choices!</a:t>
            </a:r>
            <a:endParaRPr lang="en-US" sz="4400" dirty="0">
              <a:solidFill>
                <a:schemeClr val="bg1"/>
              </a:solidFill>
            </a:endParaRPr>
          </a:p>
        </p:txBody>
      </p:sp>
      <p:sp>
        <p:nvSpPr>
          <p:cNvPr id="5"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3391928273"/>
      </p:ext>
    </p:extLst>
  </p:cSld>
  <p:clrMapOvr>
    <a:masterClrMapping/>
  </p:clrMapOvr>
  <p:transition spd="slow">
    <p:pull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13</a:t>
            </a:fld>
            <a:endParaRPr lang="en-US" dirty="0"/>
          </a:p>
        </p:txBody>
      </p:sp>
      <p:pic>
        <p:nvPicPr>
          <p:cNvPr id="9218" name="Picture 2"/>
          <p:cNvPicPr>
            <a:picLocks noChangeAspect="1" noChangeArrowheads="1"/>
          </p:cNvPicPr>
          <p:nvPr/>
        </p:nvPicPr>
        <p:blipFill>
          <a:blip r:embed="rId2" cstate="print"/>
          <a:srcRect l="12299" t="27083" r="29722" b="17708"/>
          <a:stretch>
            <a:fillRect/>
          </a:stretch>
        </p:blipFill>
        <p:spPr bwMode="auto">
          <a:xfrm>
            <a:off x="176842" y="228600"/>
            <a:ext cx="8967158" cy="4800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2819400" y="4343400"/>
            <a:ext cx="5257800" cy="1815882"/>
          </a:xfrm>
          <a:prstGeom prst="rect">
            <a:avLst/>
          </a:prstGeom>
          <a:solidFill>
            <a:srgbClr val="C00000"/>
          </a:solidFill>
        </p:spPr>
        <p:txBody>
          <a:bodyPr wrap="square" rtlCol="0">
            <a:spAutoFit/>
          </a:bodyPr>
          <a:lstStyle/>
          <a:p>
            <a:r>
              <a:rPr lang="en-US" sz="2800" b="1" dirty="0" smtClean="0">
                <a:solidFill>
                  <a:schemeClr val="bg1"/>
                </a:solidFill>
              </a:rPr>
              <a:t>You can click on the “thumbnail” of the template and review more “details” about the template.</a:t>
            </a:r>
            <a:endParaRPr lang="en-US" sz="2800" b="1" dirty="0">
              <a:solidFill>
                <a:schemeClr val="bg1"/>
              </a:solidFill>
            </a:endParaRPr>
          </a:p>
        </p:txBody>
      </p:sp>
      <p:sp>
        <p:nvSpPr>
          <p:cNvPr id="5"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741922129"/>
      </p:ext>
    </p:extLst>
  </p:cSld>
  <p:clrMapOvr>
    <a:masterClrMapping/>
  </p:clrMapOvr>
  <p:transition spd="slow">
    <p:pull dir="l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14</a:t>
            </a:fld>
            <a:endParaRPr lang="en-US" dirty="0"/>
          </a:p>
        </p:txBody>
      </p:sp>
      <p:pic>
        <p:nvPicPr>
          <p:cNvPr id="3074" name="Picture 2"/>
          <p:cNvPicPr>
            <a:picLocks noChangeAspect="1" noChangeArrowheads="1"/>
          </p:cNvPicPr>
          <p:nvPr/>
        </p:nvPicPr>
        <p:blipFill>
          <a:blip r:embed="rId2" cstate="print"/>
          <a:srcRect l="14641" t="9375" r="41435" b="29167"/>
          <a:stretch>
            <a:fillRect/>
          </a:stretch>
        </p:blipFill>
        <p:spPr bwMode="auto">
          <a:xfrm>
            <a:off x="381000" y="152400"/>
            <a:ext cx="7652288" cy="6019800"/>
          </a:xfrm>
          <a:prstGeom prst="rect">
            <a:avLst/>
          </a:prstGeom>
          <a:noFill/>
          <a:ln w="9525">
            <a:noFill/>
            <a:miter lim="800000"/>
            <a:headEnd/>
            <a:tailEnd/>
          </a:ln>
        </p:spPr>
      </p:pic>
      <p:sp>
        <p:nvSpPr>
          <p:cNvPr id="6" name="TextBox 5"/>
          <p:cNvSpPr txBox="1"/>
          <p:nvPr/>
        </p:nvSpPr>
        <p:spPr>
          <a:xfrm>
            <a:off x="6324600" y="3581400"/>
            <a:ext cx="2438400" cy="830997"/>
          </a:xfrm>
          <a:prstGeom prst="rect">
            <a:avLst/>
          </a:prstGeom>
          <a:solidFill>
            <a:srgbClr val="C00000"/>
          </a:solidFill>
        </p:spPr>
        <p:txBody>
          <a:bodyPr wrap="square" rtlCol="0">
            <a:spAutoFit/>
          </a:bodyPr>
          <a:lstStyle/>
          <a:p>
            <a:pPr algn="ctr"/>
            <a:r>
              <a:rPr lang="en-US" sz="2400" b="1" dirty="0" smtClean="0">
                <a:solidFill>
                  <a:schemeClr val="bg1"/>
                </a:solidFill>
              </a:rPr>
              <a:t>Click “download”</a:t>
            </a:r>
            <a:endParaRPr lang="en-US" sz="2400" b="1" dirty="0">
              <a:solidFill>
                <a:schemeClr val="bg1"/>
              </a:solidFill>
            </a:endParaRPr>
          </a:p>
        </p:txBody>
      </p:sp>
      <p:sp>
        <p:nvSpPr>
          <p:cNvPr id="8" name="Left-Up Arrow 7"/>
          <p:cNvSpPr/>
          <p:nvPr/>
        </p:nvSpPr>
        <p:spPr>
          <a:xfrm>
            <a:off x="6324600" y="4419600"/>
            <a:ext cx="838200" cy="1447800"/>
          </a:xfrm>
          <a:prstGeom prst="leftUp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432829024"/>
      </p:ext>
    </p:extLst>
  </p:cSld>
  <p:clrMapOvr>
    <a:masterClrMapping/>
  </p:clrMapOvr>
  <p:transition spd="slow">
    <p:pull dir="l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15</a:t>
            </a:fld>
            <a:endParaRPr lang="en-US" dirty="0"/>
          </a:p>
        </p:txBody>
      </p:sp>
      <p:pic>
        <p:nvPicPr>
          <p:cNvPr id="4098" name="Picture 2"/>
          <p:cNvPicPr>
            <a:picLocks noChangeAspect="1" noChangeArrowheads="1"/>
          </p:cNvPicPr>
          <p:nvPr/>
        </p:nvPicPr>
        <p:blipFill>
          <a:blip r:embed="rId2" cstate="print"/>
          <a:srcRect l="14056" t="9375" r="15666" b="46875"/>
          <a:stretch>
            <a:fillRect/>
          </a:stretch>
        </p:blipFill>
        <p:spPr bwMode="auto">
          <a:xfrm>
            <a:off x="0" y="1143000"/>
            <a:ext cx="9144000" cy="3200400"/>
          </a:xfrm>
          <a:prstGeom prst="rect">
            <a:avLst/>
          </a:prstGeom>
          <a:noFill/>
          <a:ln w="9525">
            <a:noFill/>
            <a:miter lim="800000"/>
            <a:headEnd/>
            <a:tailEnd/>
          </a:ln>
        </p:spPr>
      </p:pic>
      <p:sp>
        <p:nvSpPr>
          <p:cNvPr id="6" name="Oval 5"/>
          <p:cNvSpPr/>
          <p:nvPr/>
        </p:nvSpPr>
        <p:spPr>
          <a:xfrm>
            <a:off x="7315200" y="3886200"/>
            <a:ext cx="914400" cy="685800"/>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124200" y="4648200"/>
            <a:ext cx="5181600" cy="1077218"/>
          </a:xfrm>
          <a:prstGeom prst="rect">
            <a:avLst/>
          </a:prstGeom>
          <a:solidFill>
            <a:srgbClr val="C00000"/>
          </a:solidFill>
          <a:effectLst>
            <a:outerShdw blurRad="50800" dist="38100" dir="8100000" algn="tr" rotWithShape="0">
              <a:prstClr val="black">
                <a:alpha val="40000"/>
              </a:prstClr>
            </a:outerShdw>
            <a:reflection blurRad="6350" stA="52000" endA="300" endPos="35000" dir="5400000" sy="-100000" algn="bl" rotWithShape="0"/>
          </a:effectLst>
        </p:spPr>
        <p:txBody>
          <a:bodyPr wrap="square" rtlCol="0">
            <a:spAutoFit/>
          </a:bodyPr>
          <a:lstStyle/>
          <a:p>
            <a:r>
              <a:rPr lang="en-US" sz="3200" b="1" dirty="0" smtClean="0">
                <a:solidFill>
                  <a:schemeClr val="bg1"/>
                </a:solidFill>
              </a:rPr>
              <a:t>Read the MS Agreement and click “Accept</a:t>
            </a:r>
            <a:r>
              <a:rPr lang="en-US" b="1" dirty="0" smtClean="0">
                <a:solidFill>
                  <a:schemeClr val="bg1"/>
                </a:solidFill>
              </a:rPr>
              <a:t>”</a:t>
            </a:r>
            <a:endParaRPr lang="en-US" b="1" dirty="0">
              <a:solidFill>
                <a:schemeClr val="bg1"/>
              </a:solidFill>
            </a:endParaRPr>
          </a:p>
        </p:txBody>
      </p:sp>
      <p:sp>
        <p:nvSpPr>
          <p:cNvPr id="8"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2190116498"/>
      </p:ext>
    </p:extLst>
  </p:cSld>
  <p:clrMapOvr>
    <a:masterClrMapping/>
  </p:clrMapOvr>
  <p:transition spd="slow">
    <p:pull dir="l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16</a:t>
            </a:fld>
            <a:endParaRPr lang="en-US" dirty="0"/>
          </a:p>
        </p:txBody>
      </p:sp>
      <p:pic>
        <p:nvPicPr>
          <p:cNvPr id="6147" name="Picture 3"/>
          <p:cNvPicPr>
            <a:picLocks noChangeAspect="1" noChangeArrowheads="1"/>
          </p:cNvPicPr>
          <p:nvPr/>
        </p:nvPicPr>
        <p:blipFill>
          <a:blip r:embed="rId2" cstate="print"/>
          <a:srcRect l="14056" t="31250" r="27965" b="13542"/>
          <a:stretch>
            <a:fillRect/>
          </a:stretch>
        </p:blipFill>
        <p:spPr bwMode="auto">
          <a:xfrm>
            <a:off x="0" y="0"/>
            <a:ext cx="9109495" cy="6858000"/>
          </a:xfrm>
          <a:prstGeom prst="rect">
            <a:avLst/>
          </a:prstGeom>
          <a:ln>
            <a:noFill/>
          </a:ln>
          <a:effectLst>
            <a:softEdge rad="112500"/>
          </a:effectLst>
        </p:spPr>
      </p:pic>
      <p:sp>
        <p:nvSpPr>
          <p:cNvPr id="8" name="Right Arrow 7"/>
          <p:cNvSpPr/>
          <p:nvPr/>
        </p:nvSpPr>
        <p:spPr>
          <a:xfrm>
            <a:off x="5638800" y="381000"/>
            <a:ext cx="2286000" cy="83820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Click Download</a:t>
            </a:r>
            <a:endParaRPr lang="en-US" dirty="0"/>
          </a:p>
        </p:txBody>
      </p:sp>
      <p:sp>
        <p:nvSpPr>
          <p:cNvPr id="5"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3211338803"/>
      </p:ext>
    </p:extLst>
  </p:cSld>
  <p:clrMapOvr>
    <a:masterClrMapping/>
  </p:clrMapOvr>
  <p:transition spd="slow">
    <p:pull dir="l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17</a:t>
            </a:fld>
            <a:endParaRPr lang="en-US" dirty="0"/>
          </a:p>
        </p:txBody>
      </p:sp>
      <p:pic>
        <p:nvPicPr>
          <p:cNvPr id="7171" name="Picture 3"/>
          <p:cNvPicPr>
            <a:picLocks noChangeAspect="1" noChangeArrowheads="1"/>
          </p:cNvPicPr>
          <p:nvPr/>
        </p:nvPicPr>
        <p:blipFill>
          <a:blip r:embed="rId2" cstate="print"/>
          <a:srcRect l="27525" t="5208" r="11567" b="16667"/>
          <a:stretch>
            <a:fillRect/>
          </a:stretch>
        </p:blipFill>
        <p:spPr bwMode="auto">
          <a:xfrm>
            <a:off x="0" y="0"/>
            <a:ext cx="9192768" cy="6629400"/>
          </a:xfrm>
          <a:prstGeom prst="rect">
            <a:avLst/>
          </a:prstGeom>
          <a:noFill/>
          <a:ln w="9525">
            <a:noFill/>
            <a:miter lim="800000"/>
            <a:headEnd/>
            <a:tailEnd/>
          </a:ln>
        </p:spPr>
      </p:pic>
      <p:sp>
        <p:nvSpPr>
          <p:cNvPr id="7" name="Left Arrow 6"/>
          <p:cNvSpPr/>
          <p:nvPr/>
        </p:nvSpPr>
        <p:spPr>
          <a:xfrm>
            <a:off x="4191000" y="381000"/>
            <a:ext cx="3505200" cy="129540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Download message box</a:t>
            </a:r>
            <a:endParaRPr lang="en-US" b="1" dirty="0"/>
          </a:p>
        </p:txBody>
      </p:sp>
      <p:sp>
        <p:nvSpPr>
          <p:cNvPr id="8" name="Right Arrow 7"/>
          <p:cNvSpPr/>
          <p:nvPr/>
        </p:nvSpPr>
        <p:spPr>
          <a:xfrm>
            <a:off x="0" y="1828800"/>
            <a:ext cx="3505200" cy="213360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Where do you want to save the template?</a:t>
            </a:r>
            <a:endParaRPr lang="en-US" b="1" dirty="0"/>
          </a:p>
        </p:txBody>
      </p:sp>
      <p:sp>
        <p:nvSpPr>
          <p:cNvPr id="9" name="Right Arrow 8"/>
          <p:cNvSpPr/>
          <p:nvPr/>
        </p:nvSpPr>
        <p:spPr>
          <a:xfrm flipH="1">
            <a:off x="4648200" y="4495800"/>
            <a:ext cx="3962400" cy="137160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Give it a filename and NOTICE the “Save </a:t>
            </a:r>
            <a:r>
              <a:rPr lang="en-US" b="1" dirty="0" err="1" smtClean="0"/>
              <a:t>astype</a:t>
            </a:r>
            <a:r>
              <a:rPr lang="en-US" b="1" dirty="0" smtClean="0"/>
              <a:t>” *.dotx</a:t>
            </a:r>
            <a:endParaRPr lang="en-US" b="1" dirty="0"/>
          </a:p>
        </p:txBody>
      </p:sp>
    </p:spTree>
    <p:extLst>
      <p:ext uri="{BB962C8B-B14F-4D97-AF65-F5344CB8AC3E}">
        <p14:creationId xmlns:p14="http://schemas.microsoft.com/office/powerpoint/2010/main" val="4246406716"/>
      </p:ext>
    </p:extLst>
  </p:cSld>
  <p:clrMapOvr>
    <a:masterClrMapping/>
  </p:clrMapOvr>
  <p:transition spd="slow">
    <p:pull dir="l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18</a:t>
            </a:fld>
            <a:endParaRPr lang="en-US" dirty="0"/>
          </a:p>
        </p:txBody>
      </p:sp>
      <p:pic>
        <p:nvPicPr>
          <p:cNvPr id="8194" name="Picture 2"/>
          <p:cNvPicPr>
            <a:picLocks noChangeAspect="1" noChangeArrowheads="1"/>
          </p:cNvPicPr>
          <p:nvPr/>
        </p:nvPicPr>
        <p:blipFill>
          <a:blip r:embed="rId2" cstate="print"/>
          <a:srcRect l="24012" t="7292" r="20937" b="7292"/>
          <a:stretch>
            <a:fillRect/>
          </a:stretch>
        </p:blipFill>
        <p:spPr bwMode="auto">
          <a:xfrm>
            <a:off x="914400" y="228600"/>
            <a:ext cx="7162800" cy="6248400"/>
          </a:xfrm>
          <a:prstGeom prst="rect">
            <a:avLst/>
          </a:prstGeom>
          <a:noFill/>
          <a:ln w="9525">
            <a:noFill/>
            <a:miter lim="800000"/>
            <a:headEnd/>
            <a:tailEnd/>
          </a:ln>
        </p:spPr>
      </p:pic>
      <p:sp>
        <p:nvSpPr>
          <p:cNvPr id="6" name="Explosion 2 5"/>
          <p:cNvSpPr/>
          <p:nvPr/>
        </p:nvSpPr>
        <p:spPr>
          <a:xfrm>
            <a:off x="304800" y="762000"/>
            <a:ext cx="4495800" cy="3810000"/>
          </a:xfrm>
          <a:prstGeom prst="irregularSeal2">
            <a:avLst/>
          </a:prstGeom>
          <a:solidFill>
            <a:srgbClr val="C0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Here is the “blue sky” template you downloaded!</a:t>
            </a:r>
            <a:endParaRPr lang="en-US" b="1" dirty="0"/>
          </a:p>
        </p:txBody>
      </p:sp>
      <p:sp>
        <p:nvSpPr>
          <p:cNvPr id="4" name="Down Arrow Callout 3"/>
          <p:cNvSpPr/>
          <p:nvPr/>
        </p:nvSpPr>
        <p:spPr>
          <a:xfrm rot="1880497">
            <a:off x="4623581" y="4431153"/>
            <a:ext cx="2253303" cy="1731514"/>
          </a:xfrm>
          <a:prstGeom prst="downArrowCallou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Placeholder text.  Delete the text and add your own.</a:t>
            </a:r>
            <a:endParaRPr lang="en-US" b="1" dirty="0"/>
          </a:p>
        </p:txBody>
      </p:sp>
    </p:spTree>
    <p:extLst>
      <p:ext uri="{BB962C8B-B14F-4D97-AF65-F5344CB8AC3E}">
        <p14:creationId xmlns:p14="http://schemas.microsoft.com/office/powerpoint/2010/main" val="3915098686"/>
      </p:ext>
    </p:extLst>
  </p:cSld>
  <p:clrMapOvr>
    <a:masterClrMapping/>
  </p:clrMapOvr>
  <p:transition spd="slow">
    <p:pull dir="l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19</a:t>
            </a:fld>
            <a:endParaRPr lang="en-US" dirty="0"/>
          </a:p>
        </p:txBody>
      </p:sp>
      <p:sp>
        <p:nvSpPr>
          <p:cNvPr id="3" name="Title 2"/>
          <p:cNvSpPr>
            <a:spLocks noGrp="1"/>
          </p:cNvSpPr>
          <p:nvPr>
            <p:ph type="title"/>
          </p:nvPr>
        </p:nvSpPr>
        <p:spPr>
          <a:xfrm>
            <a:off x="0" y="0"/>
            <a:ext cx="9144000" cy="1143000"/>
          </a:xfrm>
        </p:spPr>
        <p:txBody>
          <a:bodyPr/>
          <a:lstStyle/>
          <a:p>
            <a:pPr algn="l"/>
            <a:r>
              <a:rPr lang="en-US" sz="2800" dirty="0" smtClean="0"/>
              <a:t>Describe how placeholders &amp; sample text are used in templates</a:t>
            </a:r>
            <a:endParaRPr lang="en-US" sz="2800" dirty="0"/>
          </a:p>
        </p:txBody>
      </p:sp>
      <p:sp>
        <p:nvSpPr>
          <p:cNvPr id="4" name="TextBox 3"/>
          <p:cNvSpPr txBox="1"/>
          <p:nvPr/>
        </p:nvSpPr>
        <p:spPr>
          <a:xfrm>
            <a:off x="381000" y="1295400"/>
            <a:ext cx="8077200" cy="3139321"/>
          </a:xfrm>
          <a:prstGeom prst="rect">
            <a:avLst/>
          </a:prstGeom>
          <a:noFill/>
        </p:spPr>
        <p:txBody>
          <a:bodyPr wrap="square" rtlCol="0">
            <a:spAutoFit/>
          </a:bodyPr>
          <a:lstStyle/>
          <a:p>
            <a:r>
              <a:rPr lang="en-US" dirty="0" smtClean="0"/>
              <a:t>When </a:t>
            </a:r>
            <a:r>
              <a:rPr lang="en-US" dirty="0"/>
              <a:t>you create your template, add placeholders to store the information you’ll replace when you’re creating the actual document. One trick for adding dummy text easily is to use the rand() field. Simply click at the start of a new line and type </a:t>
            </a:r>
            <a:r>
              <a:rPr lang="en-US" i="1" dirty="0"/>
              <a:t>=rand()</a:t>
            </a:r>
            <a:r>
              <a:rPr lang="en-US" dirty="0"/>
              <a:t>. Word inserts a sample of text you can use to fill the space</a:t>
            </a:r>
            <a:r>
              <a:rPr lang="en-US" dirty="0" smtClean="0"/>
              <a:t>.</a:t>
            </a:r>
          </a:p>
          <a:p>
            <a:endParaRPr lang="en-US" dirty="0"/>
          </a:p>
          <a:p>
            <a:r>
              <a:rPr lang="en-US" dirty="0"/>
              <a:t>Create placeholders not only for text blocks but also for tables, pull quotes, captions, headlines, banners, tables of contents, images, and so on. This will save you time when you begin adding live content to the document down the road.</a:t>
            </a:r>
          </a:p>
          <a:p>
            <a:endParaRPr lang="en-US" dirty="0"/>
          </a:p>
        </p:txBody>
      </p:sp>
      <p:sp>
        <p:nvSpPr>
          <p:cNvPr id="6" name="TextBox 5"/>
          <p:cNvSpPr txBox="1"/>
          <p:nvPr/>
        </p:nvSpPr>
        <p:spPr>
          <a:xfrm>
            <a:off x="152400" y="6129010"/>
            <a:ext cx="6553200" cy="261610"/>
          </a:xfrm>
          <a:prstGeom prst="rect">
            <a:avLst/>
          </a:prstGeom>
          <a:noFill/>
        </p:spPr>
        <p:txBody>
          <a:bodyPr wrap="square" rtlCol="0">
            <a:spAutoFit/>
          </a:bodyPr>
          <a:lstStyle/>
          <a:p>
            <a:r>
              <a:rPr lang="en-US" sz="1100" dirty="0">
                <a:hlinkClick r:id="rId2"/>
              </a:rPr>
              <a:t>http://10things.tk/10-ways-to-get-more-mileage-out-of-word-2010-templates-20100930.html</a:t>
            </a:r>
            <a:endParaRPr lang="en-US" sz="1100" dirty="0"/>
          </a:p>
        </p:txBody>
      </p:sp>
      <p:sp>
        <p:nvSpPr>
          <p:cNvPr id="7"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193028270"/>
      </p:ext>
    </p:extLst>
  </p:cSld>
  <p:clrMapOvr>
    <a:masterClrMapping/>
  </p:clrMapOvr>
  <p:transition spd="slow">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304800"/>
            <a:ext cx="8839200" cy="990600"/>
          </a:xfrm>
        </p:spPr>
        <p:txBody>
          <a:bodyPr/>
          <a:lstStyle/>
          <a:p>
            <a:pPr algn="l"/>
            <a:r>
              <a:rPr lang="en-US" dirty="0" smtClean="0"/>
              <a:t>Learning Objectives</a:t>
            </a:r>
            <a:endParaRPr lang="en-US" dirty="0"/>
          </a:p>
        </p:txBody>
      </p:sp>
      <p:sp>
        <p:nvSpPr>
          <p:cNvPr id="8" name="Slide Number Placeholder 7"/>
          <p:cNvSpPr>
            <a:spLocks noGrp="1"/>
          </p:cNvSpPr>
          <p:nvPr>
            <p:ph type="sldNum" sz="quarter" idx="12"/>
          </p:nvPr>
        </p:nvSpPr>
        <p:spPr/>
        <p:txBody>
          <a:bodyPr/>
          <a:lstStyle/>
          <a:p>
            <a:fld id="{4D81C7AB-02C1-47F4-80DE-A27A1D476C1B}" type="slidenum">
              <a:rPr lang="en-US" smtClean="0"/>
              <a:pPr/>
              <a:t>2</a:t>
            </a:fld>
            <a:endParaRPr lang="en-US" dirty="0"/>
          </a:p>
        </p:txBody>
      </p:sp>
      <p:graphicFrame>
        <p:nvGraphicFramePr>
          <p:cNvPr id="5" name="Diagram 4"/>
          <p:cNvGraphicFramePr/>
          <p:nvPr>
            <p:extLst>
              <p:ext uri="{D42A27DB-BD31-4B8C-83A1-F6EECF244321}">
                <p14:modId xmlns:p14="http://schemas.microsoft.com/office/powerpoint/2010/main" val="2387269992"/>
              </p:ext>
            </p:extLst>
          </p:nvPr>
        </p:nvGraphicFramePr>
        <p:xfrm>
          <a:off x="1676400" y="1447800"/>
          <a:ext cx="73152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0" y="2362200"/>
            <a:ext cx="1524000" cy="2031325"/>
          </a:xfrm>
          <a:prstGeom prst="rect">
            <a:avLst/>
          </a:prstGeom>
          <a:solidFill>
            <a:srgbClr val="C00000"/>
          </a:solidFill>
          <a:ln>
            <a:solidFill>
              <a:srgbClr val="C00000"/>
            </a:solidFill>
          </a:ln>
          <a:effectLst>
            <a:innerShdw blurRad="63500" dist="50800" dir="18900000">
              <a:prstClr val="black">
                <a:alpha val="50000"/>
              </a:prstClr>
            </a:innerShdw>
          </a:effectLst>
        </p:spPr>
        <p:txBody>
          <a:bodyPr wrap="square" rtlCol="0">
            <a:spAutoFit/>
          </a:bodyPr>
          <a:lstStyle/>
          <a:p>
            <a:pPr algn="ctr"/>
            <a:r>
              <a:rPr lang="en-US" dirty="0" smtClean="0">
                <a:solidFill>
                  <a:schemeClr val="bg1"/>
                </a:solidFill>
              </a:rPr>
              <a:t>Students will be able to do the following on completion of this lesson.</a:t>
            </a:r>
            <a:endParaRPr lang="en-US" dirty="0">
              <a:solidFill>
                <a:schemeClr val="bg1"/>
              </a:solidFill>
            </a:endParaRPr>
          </a:p>
        </p:txBody>
      </p:sp>
      <p:sp>
        <p:nvSpPr>
          <p:cNvPr id="6"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2835963560"/>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graphicEl>
                                              <a:dgm id="{ADE473EE-FFA5-44A6-9B6D-01E74DEBBD68}"/>
                                            </p:graphicEl>
                                          </p:spTgt>
                                        </p:tgtEl>
                                        <p:attrNameLst>
                                          <p:attrName>style.visibility</p:attrName>
                                        </p:attrNameLst>
                                      </p:cBhvr>
                                      <p:to>
                                        <p:strVal val="visible"/>
                                      </p:to>
                                    </p:set>
                                    <p:animEffect transition="in" filter="fade">
                                      <p:cBhvr>
                                        <p:cTn id="7" dur="1000"/>
                                        <p:tgtEl>
                                          <p:spTgt spid="5">
                                            <p:graphicEl>
                                              <a:dgm id="{ADE473EE-FFA5-44A6-9B6D-01E74DEBBD68}"/>
                                            </p:graphicEl>
                                          </p:spTgt>
                                        </p:tgtEl>
                                      </p:cBhvr>
                                    </p:animEffect>
                                    <p:anim calcmode="lin" valueType="num">
                                      <p:cBhvr>
                                        <p:cTn id="8" dur="1000" fill="hold"/>
                                        <p:tgtEl>
                                          <p:spTgt spid="5">
                                            <p:graphicEl>
                                              <a:dgm id="{ADE473EE-FFA5-44A6-9B6D-01E74DEBBD68}"/>
                                            </p:graphicEl>
                                          </p:spTgt>
                                        </p:tgtEl>
                                        <p:attrNameLst>
                                          <p:attrName>ppt_x</p:attrName>
                                        </p:attrNameLst>
                                      </p:cBhvr>
                                      <p:tavLst>
                                        <p:tav tm="0">
                                          <p:val>
                                            <p:strVal val="#ppt_x"/>
                                          </p:val>
                                        </p:tav>
                                        <p:tav tm="100000">
                                          <p:val>
                                            <p:strVal val="#ppt_x"/>
                                          </p:val>
                                        </p:tav>
                                      </p:tavLst>
                                    </p:anim>
                                    <p:anim calcmode="lin" valueType="num">
                                      <p:cBhvr>
                                        <p:cTn id="9" dur="1000" fill="hold"/>
                                        <p:tgtEl>
                                          <p:spTgt spid="5">
                                            <p:graphicEl>
                                              <a:dgm id="{ADE473EE-FFA5-44A6-9B6D-01E74DEBBD68}"/>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graphicEl>
                                              <a:dgm id="{5E50718D-B69E-4C6B-931A-6CA5D2B62479}"/>
                                            </p:graphicEl>
                                          </p:spTgt>
                                        </p:tgtEl>
                                        <p:attrNameLst>
                                          <p:attrName>style.visibility</p:attrName>
                                        </p:attrNameLst>
                                      </p:cBhvr>
                                      <p:to>
                                        <p:strVal val="visible"/>
                                      </p:to>
                                    </p:set>
                                    <p:animEffect transition="in" filter="fade">
                                      <p:cBhvr>
                                        <p:cTn id="14" dur="1000"/>
                                        <p:tgtEl>
                                          <p:spTgt spid="5">
                                            <p:graphicEl>
                                              <a:dgm id="{5E50718D-B69E-4C6B-931A-6CA5D2B62479}"/>
                                            </p:graphicEl>
                                          </p:spTgt>
                                        </p:tgtEl>
                                      </p:cBhvr>
                                    </p:animEffect>
                                    <p:anim calcmode="lin" valueType="num">
                                      <p:cBhvr>
                                        <p:cTn id="15" dur="1000" fill="hold"/>
                                        <p:tgtEl>
                                          <p:spTgt spid="5">
                                            <p:graphicEl>
                                              <a:dgm id="{5E50718D-B69E-4C6B-931A-6CA5D2B62479}"/>
                                            </p:graphicEl>
                                          </p:spTgt>
                                        </p:tgtEl>
                                        <p:attrNameLst>
                                          <p:attrName>ppt_x</p:attrName>
                                        </p:attrNameLst>
                                      </p:cBhvr>
                                      <p:tavLst>
                                        <p:tav tm="0">
                                          <p:val>
                                            <p:strVal val="#ppt_x"/>
                                          </p:val>
                                        </p:tav>
                                        <p:tav tm="100000">
                                          <p:val>
                                            <p:strVal val="#ppt_x"/>
                                          </p:val>
                                        </p:tav>
                                      </p:tavLst>
                                    </p:anim>
                                    <p:anim calcmode="lin" valueType="num">
                                      <p:cBhvr>
                                        <p:cTn id="16" dur="1000" fill="hold"/>
                                        <p:tgtEl>
                                          <p:spTgt spid="5">
                                            <p:graphicEl>
                                              <a:dgm id="{5E50718D-B69E-4C6B-931A-6CA5D2B62479}"/>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graphicEl>
                                              <a:dgm id="{AB487787-F119-4FDD-AD86-EA7938BE378F}"/>
                                            </p:graphicEl>
                                          </p:spTgt>
                                        </p:tgtEl>
                                        <p:attrNameLst>
                                          <p:attrName>style.visibility</p:attrName>
                                        </p:attrNameLst>
                                      </p:cBhvr>
                                      <p:to>
                                        <p:strVal val="visible"/>
                                      </p:to>
                                    </p:set>
                                    <p:animEffect transition="in" filter="fade">
                                      <p:cBhvr>
                                        <p:cTn id="21" dur="1000"/>
                                        <p:tgtEl>
                                          <p:spTgt spid="5">
                                            <p:graphicEl>
                                              <a:dgm id="{AB487787-F119-4FDD-AD86-EA7938BE378F}"/>
                                            </p:graphicEl>
                                          </p:spTgt>
                                        </p:tgtEl>
                                      </p:cBhvr>
                                    </p:animEffect>
                                    <p:anim calcmode="lin" valueType="num">
                                      <p:cBhvr>
                                        <p:cTn id="22" dur="1000" fill="hold"/>
                                        <p:tgtEl>
                                          <p:spTgt spid="5">
                                            <p:graphicEl>
                                              <a:dgm id="{AB487787-F119-4FDD-AD86-EA7938BE378F}"/>
                                            </p:graphicEl>
                                          </p:spTgt>
                                        </p:tgtEl>
                                        <p:attrNameLst>
                                          <p:attrName>ppt_x</p:attrName>
                                        </p:attrNameLst>
                                      </p:cBhvr>
                                      <p:tavLst>
                                        <p:tav tm="0">
                                          <p:val>
                                            <p:strVal val="#ppt_x"/>
                                          </p:val>
                                        </p:tav>
                                        <p:tav tm="100000">
                                          <p:val>
                                            <p:strVal val="#ppt_x"/>
                                          </p:val>
                                        </p:tav>
                                      </p:tavLst>
                                    </p:anim>
                                    <p:anim calcmode="lin" valueType="num">
                                      <p:cBhvr>
                                        <p:cTn id="23" dur="1000" fill="hold"/>
                                        <p:tgtEl>
                                          <p:spTgt spid="5">
                                            <p:graphicEl>
                                              <a:dgm id="{AB487787-F119-4FDD-AD86-EA7938BE378F}"/>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graphicEl>
                                              <a:dgm id="{FA5EB550-F1EE-425B-9FDF-DA690A97A5F8}"/>
                                            </p:graphicEl>
                                          </p:spTgt>
                                        </p:tgtEl>
                                        <p:attrNameLst>
                                          <p:attrName>style.visibility</p:attrName>
                                        </p:attrNameLst>
                                      </p:cBhvr>
                                      <p:to>
                                        <p:strVal val="visible"/>
                                      </p:to>
                                    </p:set>
                                    <p:animEffect transition="in" filter="fade">
                                      <p:cBhvr>
                                        <p:cTn id="28" dur="1000"/>
                                        <p:tgtEl>
                                          <p:spTgt spid="5">
                                            <p:graphicEl>
                                              <a:dgm id="{FA5EB550-F1EE-425B-9FDF-DA690A97A5F8}"/>
                                            </p:graphicEl>
                                          </p:spTgt>
                                        </p:tgtEl>
                                      </p:cBhvr>
                                    </p:animEffect>
                                    <p:anim calcmode="lin" valueType="num">
                                      <p:cBhvr>
                                        <p:cTn id="29" dur="1000" fill="hold"/>
                                        <p:tgtEl>
                                          <p:spTgt spid="5">
                                            <p:graphicEl>
                                              <a:dgm id="{FA5EB550-F1EE-425B-9FDF-DA690A97A5F8}"/>
                                            </p:graphicEl>
                                          </p:spTgt>
                                        </p:tgtEl>
                                        <p:attrNameLst>
                                          <p:attrName>ppt_x</p:attrName>
                                        </p:attrNameLst>
                                      </p:cBhvr>
                                      <p:tavLst>
                                        <p:tav tm="0">
                                          <p:val>
                                            <p:strVal val="#ppt_x"/>
                                          </p:val>
                                        </p:tav>
                                        <p:tav tm="100000">
                                          <p:val>
                                            <p:strVal val="#ppt_x"/>
                                          </p:val>
                                        </p:tav>
                                      </p:tavLst>
                                    </p:anim>
                                    <p:anim calcmode="lin" valueType="num">
                                      <p:cBhvr>
                                        <p:cTn id="30" dur="1000" fill="hold"/>
                                        <p:tgtEl>
                                          <p:spTgt spid="5">
                                            <p:graphicEl>
                                              <a:dgm id="{FA5EB550-F1EE-425B-9FDF-DA690A97A5F8}"/>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graphicEl>
                                              <a:dgm id="{1346D391-C069-4533-9D53-6518C2BE77A1}"/>
                                            </p:graphicEl>
                                          </p:spTgt>
                                        </p:tgtEl>
                                        <p:attrNameLst>
                                          <p:attrName>style.visibility</p:attrName>
                                        </p:attrNameLst>
                                      </p:cBhvr>
                                      <p:to>
                                        <p:strVal val="visible"/>
                                      </p:to>
                                    </p:set>
                                    <p:animEffect transition="in" filter="fade">
                                      <p:cBhvr>
                                        <p:cTn id="35" dur="1000"/>
                                        <p:tgtEl>
                                          <p:spTgt spid="5">
                                            <p:graphicEl>
                                              <a:dgm id="{1346D391-C069-4533-9D53-6518C2BE77A1}"/>
                                            </p:graphicEl>
                                          </p:spTgt>
                                        </p:tgtEl>
                                      </p:cBhvr>
                                    </p:animEffect>
                                    <p:anim calcmode="lin" valueType="num">
                                      <p:cBhvr>
                                        <p:cTn id="36" dur="1000" fill="hold"/>
                                        <p:tgtEl>
                                          <p:spTgt spid="5">
                                            <p:graphicEl>
                                              <a:dgm id="{1346D391-C069-4533-9D53-6518C2BE77A1}"/>
                                            </p:graphicEl>
                                          </p:spTgt>
                                        </p:tgtEl>
                                        <p:attrNameLst>
                                          <p:attrName>ppt_x</p:attrName>
                                        </p:attrNameLst>
                                      </p:cBhvr>
                                      <p:tavLst>
                                        <p:tav tm="0">
                                          <p:val>
                                            <p:strVal val="#ppt_x"/>
                                          </p:val>
                                        </p:tav>
                                        <p:tav tm="100000">
                                          <p:val>
                                            <p:strVal val="#ppt_x"/>
                                          </p:val>
                                        </p:tav>
                                      </p:tavLst>
                                    </p:anim>
                                    <p:anim calcmode="lin" valueType="num">
                                      <p:cBhvr>
                                        <p:cTn id="37" dur="1000" fill="hold"/>
                                        <p:tgtEl>
                                          <p:spTgt spid="5">
                                            <p:graphicEl>
                                              <a:dgm id="{1346D391-C069-4533-9D53-6518C2BE77A1}"/>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graphicEl>
                                              <a:dgm id="{AAB10598-CF38-4532-B1F9-257E4DD1789A}"/>
                                            </p:graphicEl>
                                          </p:spTgt>
                                        </p:tgtEl>
                                        <p:attrNameLst>
                                          <p:attrName>style.visibility</p:attrName>
                                        </p:attrNameLst>
                                      </p:cBhvr>
                                      <p:to>
                                        <p:strVal val="visible"/>
                                      </p:to>
                                    </p:set>
                                    <p:animEffect transition="in" filter="fade">
                                      <p:cBhvr>
                                        <p:cTn id="42" dur="1000"/>
                                        <p:tgtEl>
                                          <p:spTgt spid="5">
                                            <p:graphicEl>
                                              <a:dgm id="{AAB10598-CF38-4532-B1F9-257E4DD1789A}"/>
                                            </p:graphicEl>
                                          </p:spTgt>
                                        </p:tgtEl>
                                      </p:cBhvr>
                                    </p:animEffect>
                                    <p:anim calcmode="lin" valueType="num">
                                      <p:cBhvr>
                                        <p:cTn id="43" dur="1000" fill="hold"/>
                                        <p:tgtEl>
                                          <p:spTgt spid="5">
                                            <p:graphicEl>
                                              <a:dgm id="{AAB10598-CF38-4532-B1F9-257E4DD1789A}"/>
                                            </p:graphicEl>
                                          </p:spTgt>
                                        </p:tgtEl>
                                        <p:attrNameLst>
                                          <p:attrName>ppt_x</p:attrName>
                                        </p:attrNameLst>
                                      </p:cBhvr>
                                      <p:tavLst>
                                        <p:tav tm="0">
                                          <p:val>
                                            <p:strVal val="#ppt_x"/>
                                          </p:val>
                                        </p:tav>
                                        <p:tav tm="100000">
                                          <p:val>
                                            <p:strVal val="#ppt_x"/>
                                          </p:val>
                                        </p:tav>
                                      </p:tavLst>
                                    </p:anim>
                                    <p:anim calcmode="lin" valueType="num">
                                      <p:cBhvr>
                                        <p:cTn id="44" dur="1000" fill="hold"/>
                                        <p:tgtEl>
                                          <p:spTgt spid="5">
                                            <p:graphicEl>
                                              <a:dgm id="{AAB10598-CF38-4532-B1F9-257E4DD1789A}"/>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
                                            <p:graphicEl>
                                              <a:dgm id="{4C406D47-A35F-4194-BE99-89362D5FA344}"/>
                                            </p:graphicEl>
                                          </p:spTgt>
                                        </p:tgtEl>
                                        <p:attrNameLst>
                                          <p:attrName>style.visibility</p:attrName>
                                        </p:attrNameLst>
                                      </p:cBhvr>
                                      <p:to>
                                        <p:strVal val="visible"/>
                                      </p:to>
                                    </p:set>
                                    <p:animEffect transition="in" filter="fade">
                                      <p:cBhvr>
                                        <p:cTn id="49" dur="1000"/>
                                        <p:tgtEl>
                                          <p:spTgt spid="5">
                                            <p:graphicEl>
                                              <a:dgm id="{4C406D47-A35F-4194-BE99-89362D5FA344}"/>
                                            </p:graphicEl>
                                          </p:spTgt>
                                        </p:tgtEl>
                                      </p:cBhvr>
                                    </p:animEffect>
                                    <p:anim calcmode="lin" valueType="num">
                                      <p:cBhvr>
                                        <p:cTn id="50" dur="1000" fill="hold"/>
                                        <p:tgtEl>
                                          <p:spTgt spid="5">
                                            <p:graphicEl>
                                              <a:dgm id="{4C406D47-A35F-4194-BE99-89362D5FA344}"/>
                                            </p:graphicEl>
                                          </p:spTgt>
                                        </p:tgtEl>
                                        <p:attrNameLst>
                                          <p:attrName>ppt_x</p:attrName>
                                        </p:attrNameLst>
                                      </p:cBhvr>
                                      <p:tavLst>
                                        <p:tav tm="0">
                                          <p:val>
                                            <p:strVal val="#ppt_x"/>
                                          </p:val>
                                        </p:tav>
                                        <p:tav tm="100000">
                                          <p:val>
                                            <p:strVal val="#ppt_x"/>
                                          </p:val>
                                        </p:tav>
                                      </p:tavLst>
                                    </p:anim>
                                    <p:anim calcmode="lin" valueType="num">
                                      <p:cBhvr>
                                        <p:cTn id="51" dur="1000" fill="hold"/>
                                        <p:tgtEl>
                                          <p:spTgt spid="5">
                                            <p:graphicEl>
                                              <a:dgm id="{4C406D47-A35F-4194-BE99-89362D5FA344}"/>
                                            </p:graphic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
                                            <p:graphicEl>
                                              <a:dgm id="{A4891EB8-B343-4FB0-9568-E7690219D9ED}"/>
                                            </p:graphicEl>
                                          </p:spTgt>
                                        </p:tgtEl>
                                        <p:attrNameLst>
                                          <p:attrName>style.visibility</p:attrName>
                                        </p:attrNameLst>
                                      </p:cBhvr>
                                      <p:to>
                                        <p:strVal val="visible"/>
                                      </p:to>
                                    </p:set>
                                    <p:animEffect transition="in" filter="fade">
                                      <p:cBhvr>
                                        <p:cTn id="56" dur="1000"/>
                                        <p:tgtEl>
                                          <p:spTgt spid="5">
                                            <p:graphicEl>
                                              <a:dgm id="{A4891EB8-B343-4FB0-9568-E7690219D9ED}"/>
                                            </p:graphicEl>
                                          </p:spTgt>
                                        </p:tgtEl>
                                      </p:cBhvr>
                                    </p:animEffect>
                                    <p:anim calcmode="lin" valueType="num">
                                      <p:cBhvr>
                                        <p:cTn id="57" dur="1000" fill="hold"/>
                                        <p:tgtEl>
                                          <p:spTgt spid="5">
                                            <p:graphicEl>
                                              <a:dgm id="{A4891EB8-B343-4FB0-9568-E7690219D9ED}"/>
                                            </p:graphicEl>
                                          </p:spTgt>
                                        </p:tgtEl>
                                        <p:attrNameLst>
                                          <p:attrName>ppt_x</p:attrName>
                                        </p:attrNameLst>
                                      </p:cBhvr>
                                      <p:tavLst>
                                        <p:tav tm="0">
                                          <p:val>
                                            <p:strVal val="#ppt_x"/>
                                          </p:val>
                                        </p:tav>
                                        <p:tav tm="100000">
                                          <p:val>
                                            <p:strVal val="#ppt_x"/>
                                          </p:val>
                                        </p:tav>
                                      </p:tavLst>
                                    </p:anim>
                                    <p:anim calcmode="lin" valueType="num">
                                      <p:cBhvr>
                                        <p:cTn id="58" dur="1000" fill="hold"/>
                                        <p:tgtEl>
                                          <p:spTgt spid="5">
                                            <p:graphicEl>
                                              <a:dgm id="{A4891EB8-B343-4FB0-9568-E7690219D9ED}"/>
                                            </p:graphic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5">
                                            <p:graphicEl>
                                              <a:dgm id="{3A41911B-4077-4C3B-AB62-F25026A5B5C4}"/>
                                            </p:graphicEl>
                                          </p:spTgt>
                                        </p:tgtEl>
                                        <p:attrNameLst>
                                          <p:attrName>style.visibility</p:attrName>
                                        </p:attrNameLst>
                                      </p:cBhvr>
                                      <p:to>
                                        <p:strVal val="visible"/>
                                      </p:to>
                                    </p:set>
                                    <p:animEffect transition="in" filter="fade">
                                      <p:cBhvr>
                                        <p:cTn id="63" dur="1000"/>
                                        <p:tgtEl>
                                          <p:spTgt spid="5">
                                            <p:graphicEl>
                                              <a:dgm id="{3A41911B-4077-4C3B-AB62-F25026A5B5C4}"/>
                                            </p:graphicEl>
                                          </p:spTgt>
                                        </p:tgtEl>
                                      </p:cBhvr>
                                    </p:animEffect>
                                    <p:anim calcmode="lin" valueType="num">
                                      <p:cBhvr>
                                        <p:cTn id="64" dur="1000" fill="hold"/>
                                        <p:tgtEl>
                                          <p:spTgt spid="5">
                                            <p:graphicEl>
                                              <a:dgm id="{3A41911B-4077-4C3B-AB62-F25026A5B5C4}"/>
                                            </p:graphicEl>
                                          </p:spTgt>
                                        </p:tgtEl>
                                        <p:attrNameLst>
                                          <p:attrName>ppt_x</p:attrName>
                                        </p:attrNameLst>
                                      </p:cBhvr>
                                      <p:tavLst>
                                        <p:tav tm="0">
                                          <p:val>
                                            <p:strVal val="#ppt_x"/>
                                          </p:val>
                                        </p:tav>
                                        <p:tav tm="100000">
                                          <p:val>
                                            <p:strVal val="#ppt_x"/>
                                          </p:val>
                                        </p:tav>
                                      </p:tavLst>
                                    </p:anim>
                                    <p:anim calcmode="lin" valueType="num">
                                      <p:cBhvr>
                                        <p:cTn id="65" dur="1000" fill="hold"/>
                                        <p:tgtEl>
                                          <p:spTgt spid="5">
                                            <p:graphicEl>
                                              <a:dgm id="{3A41911B-4077-4C3B-AB62-F25026A5B5C4}"/>
                                            </p:graphic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5">
                                            <p:graphicEl>
                                              <a:dgm id="{880F5018-4B54-4DF0-9779-3E3A2203C90D}"/>
                                            </p:graphicEl>
                                          </p:spTgt>
                                        </p:tgtEl>
                                        <p:attrNameLst>
                                          <p:attrName>style.visibility</p:attrName>
                                        </p:attrNameLst>
                                      </p:cBhvr>
                                      <p:to>
                                        <p:strVal val="visible"/>
                                      </p:to>
                                    </p:set>
                                    <p:animEffect transition="in" filter="fade">
                                      <p:cBhvr>
                                        <p:cTn id="70" dur="1000"/>
                                        <p:tgtEl>
                                          <p:spTgt spid="5">
                                            <p:graphicEl>
                                              <a:dgm id="{880F5018-4B54-4DF0-9779-3E3A2203C90D}"/>
                                            </p:graphicEl>
                                          </p:spTgt>
                                        </p:tgtEl>
                                      </p:cBhvr>
                                    </p:animEffect>
                                    <p:anim calcmode="lin" valueType="num">
                                      <p:cBhvr>
                                        <p:cTn id="71" dur="1000" fill="hold"/>
                                        <p:tgtEl>
                                          <p:spTgt spid="5">
                                            <p:graphicEl>
                                              <a:dgm id="{880F5018-4B54-4DF0-9779-3E3A2203C90D}"/>
                                            </p:graphicEl>
                                          </p:spTgt>
                                        </p:tgtEl>
                                        <p:attrNameLst>
                                          <p:attrName>ppt_x</p:attrName>
                                        </p:attrNameLst>
                                      </p:cBhvr>
                                      <p:tavLst>
                                        <p:tav tm="0">
                                          <p:val>
                                            <p:strVal val="#ppt_x"/>
                                          </p:val>
                                        </p:tav>
                                        <p:tav tm="100000">
                                          <p:val>
                                            <p:strVal val="#ppt_x"/>
                                          </p:val>
                                        </p:tav>
                                      </p:tavLst>
                                    </p:anim>
                                    <p:anim calcmode="lin" valueType="num">
                                      <p:cBhvr>
                                        <p:cTn id="72" dur="1000" fill="hold"/>
                                        <p:tgtEl>
                                          <p:spTgt spid="5">
                                            <p:graphicEl>
                                              <a:dgm id="{880F5018-4B54-4DF0-9779-3E3A2203C90D}"/>
                                            </p:graphicEl>
                                          </p:spTgt>
                                        </p:tgtEl>
                                        <p:attrNameLst>
                                          <p:attrName>ppt_y</p:attrName>
                                        </p:attrNameLst>
                                      </p:cBhvr>
                                      <p:tavLst>
                                        <p:tav tm="0">
                                          <p:val>
                                            <p:strVal val="#ppt_y+.1"/>
                                          </p:val>
                                        </p:tav>
                                        <p:tav tm="100000">
                                          <p:val>
                                            <p:strVal val="#ppt_y"/>
                                          </p:val>
                                        </p:tav>
                                      </p:tavLst>
                                    </p:anim>
                                  </p:childTnLst>
                                </p:cTn>
                              </p:par>
                            </p:childTnLst>
                          </p:cTn>
                        </p:par>
                        <p:par>
                          <p:cTn id="73" fill="hold">
                            <p:stCondLst>
                              <p:cond delay="1000"/>
                            </p:stCondLst>
                            <p:childTnLst>
                              <p:par>
                                <p:cTn id="74" presetID="2" presetClass="entr" presetSubtype="4" fill="hold" grpId="0" nodeType="afterEffect">
                                  <p:stCondLst>
                                    <p:cond delay="3000"/>
                                  </p:stCondLst>
                                  <p:childTnLst>
                                    <p:set>
                                      <p:cBhvr>
                                        <p:cTn id="75" dur="1" fill="hold">
                                          <p:stCondLst>
                                            <p:cond delay="0"/>
                                          </p:stCondLst>
                                        </p:cTn>
                                        <p:tgtEl>
                                          <p:spTgt spid="9"/>
                                        </p:tgtEl>
                                        <p:attrNameLst>
                                          <p:attrName>style.visibility</p:attrName>
                                        </p:attrNameLst>
                                      </p:cBhvr>
                                      <p:to>
                                        <p:strVal val="visible"/>
                                      </p:to>
                                    </p:set>
                                    <p:anim calcmode="lin" valueType="num">
                                      <p:cBhvr additive="base">
                                        <p:cTn id="76" dur="500" fill="hold"/>
                                        <p:tgtEl>
                                          <p:spTgt spid="9"/>
                                        </p:tgtEl>
                                        <p:attrNameLst>
                                          <p:attrName>ppt_x</p:attrName>
                                        </p:attrNameLst>
                                      </p:cBhvr>
                                      <p:tavLst>
                                        <p:tav tm="0">
                                          <p:val>
                                            <p:strVal val="#ppt_x"/>
                                          </p:val>
                                        </p:tav>
                                        <p:tav tm="100000">
                                          <p:val>
                                            <p:strVal val="#ppt_x"/>
                                          </p:val>
                                        </p:tav>
                                      </p:tavLst>
                                    </p:anim>
                                    <p:anim calcmode="lin" valueType="num">
                                      <p:cBhvr additive="base">
                                        <p:cTn id="7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20</a:t>
            </a:fld>
            <a:endParaRPr lang="en-US"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705" t="19045" r="59887" b="42912"/>
          <a:stretch/>
        </p:blipFill>
        <p:spPr bwMode="auto">
          <a:xfrm>
            <a:off x="0" y="-152400"/>
            <a:ext cx="3692857" cy="36896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5455" t="42304" r="22518" b="22808"/>
          <a:stretch/>
        </p:blipFill>
        <p:spPr bwMode="auto">
          <a:xfrm>
            <a:off x="2057400" y="2971800"/>
            <a:ext cx="6769289" cy="2552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Left Arrow 4"/>
          <p:cNvSpPr/>
          <p:nvPr/>
        </p:nvSpPr>
        <p:spPr>
          <a:xfrm rot="20686603">
            <a:off x="2172756" y="1353373"/>
            <a:ext cx="5257800" cy="129540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Type =rand() and press ENTER</a:t>
            </a:r>
            <a:endParaRPr lang="en-US" b="1" dirty="0"/>
          </a:p>
        </p:txBody>
      </p:sp>
      <p:sp>
        <p:nvSpPr>
          <p:cNvPr id="6" name="TextBox 5"/>
          <p:cNvSpPr txBox="1"/>
          <p:nvPr/>
        </p:nvSpPr>
        <p:spPr>
          <a:xfrm>
            <a:off x="5056334" y="3886200"/>
            <a:ext cx="2438400" cy="2246769"/>
          </a:xfrm>
          <a:prstGeom prst="rect">
            <a:avLst/>
          </a:prstGeom>
          <a:solidFill>
            <a:srgbClr val="C00000"/>
          </a:solidFill>
          <a:scene3d>
            <a:camera prst="isometricOffAxis2Left"/>
            <a:lightRig rig="threePt" dir="t"/>
          </a:scene3d>
          <a:sp3d>
            <a:bevelT prst="relaxedInset"/>
          </a:sp3d>
        </p:spPr>
        <p:txBody>
          <a:bodyPr wrap="square" rtlCol="0">
            <a:spAutoFit/>
          </a:bodyPr>
          <a:lstStyle/>
          <a:p>
            <a:pPr algn="ctr"/>
            <a:r>
              <a:rPr lang="en-US" sz="2800" b="1" dirty="0" smtClean="0">
                <a:solidFill>
                  <a:schemeClr val="bg1"/>
                </a:solidFill>
              </a:rPr>
              <a:t>This is what you get!  Placeholders and sample text</a:t>
            </a:r>
            <a:endParaRPr lang="en-US" sz="2800" b="1" dirty="0">
              <a:solidFill>
                <a:schemeClr val="bg1"/>
              </a:solidFill>
            </a:endParaRPr>
          </a:p>
        </p:txBody>
      </p:sp>
      <p:sp>
        <p:nvSpPr>
          <p:cNvPr id="9"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93397353"/>
      </p:ext>
    </p:extLst>
  </p:cSld>
  <p:clrMapOvr>
    <a:masterClrMapping/>
  </p:clrMapOvr>
  <p:transition spd="slow">
    <p:pull dir="l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21</a:t>
            </a:fld>
            <a:endParaRPr lang="en-US" dirty="0"/>
          </a:p>
        </p:txBody>
      </p:sp>
      <p:sp>
        <p:nvSpPr>
          <p:cNvPr id="3" name="Title 2"/>
          <p:cNvSpPr>
            <a:spLocks noGrp="1"/>
          </p:cNvSpPr>
          <p:nvPr>
            <p:ph type="title"/>
          </p:nvPr>
        </p:nvSpPr>
        <p:spPr>
          <a:xfrm>
            <a:off x="0" y="0"/>
            <a:ext cx="9144000" cy="1143000"/>
          </a:xfrm>
        </p:spPr>
        <p:txBody>
          <a:bodyPr/>
          <a:lstStyle/>
          <a:p>
            <a:pPr algn="l"/>
            <a:r>
              <a:rPr lang="en-US" sz="2800" dirty="0" smtClean="0"/>
              <a:t>Demonstrate how to enter data into a placeholder and how to use content controls</a:t>
            </a:r>
            <a:endParaRPr lang="en-US" sz="2800" dirty="0"/>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2489" t="30384" r="25182" b="30783"/>
          <a:stretch/>
        </p:blipFill>
        <p:spPr bwMode="auto">
          <a:xfrm>
            <a:off x="381000" y="1295400"/>
            <a:ext cx="8458200" cy="40386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5" name="Left Arrow 4"/>
          <p:cNvSpPr/>
          <p:nvPr/>
        </p:nvSpPr>
        <p:spPr>
          <a:xfrm>
            <a:off x="5638800" y="3035300"/>
            <a:ext cx="3505200" cy="1143000"/>
          </a:xfrm>
          <a:prstGeom prst="leftArrow">
            <a:avLst/>
          </a:prstGeom>
          <a:solidFill>
            <a:srgbClr val="C00000"/>
          </a:solidFill>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Click &amp; Type to insert text in a placeholder</a:t>
            </a:r>
            <a:endParaRPr lang="en-US" b="1" dirty="0"/>
          </a:p>
        </p:txBody>
      </p:sp>
      <p:sp>
        <p:nvSpPr>
          <p:cNvPr id="6"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3564778235"/>
      </p:ext>
    </p:extLst>
  </p:cSld>
  <p:clrMapOvr>
    <a:masterClrMapping/>
  </p:clrMapOvr>
  <p:transition spd="slow">
    <p:pull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599" cy="1143000"/>
          </a:xfrm>
        </p:spPr>
        <p:txBody>
          <a:bodyPr/>
          <a:lstStyle/>
          <a:p>
            <a:pPr algn="l"/>
            <a:r>
              <a:rPr lang="en-US" dirty="0" smtClean="0"/>
              <a:t>Discussion</a:t>
            </a:r>
            <a:endParaRPr lang="en-US" dirty="0"/>
          </a:p>
        </p:txBody>
      </p:sp>
      <p:sp>
        <p:nvSpPr>
          <p:cNvPr id="3" name="Slide Number Placeholder 2"/>
          <p:cNvSpPr>
            <a:spLocks noGrp="1"/>
          </p:cNvSpPr>
          <p:nvPr>
            <p:ph type="sldNum" sz="quarter" idx="12"/>
          </p:nvPr>
        </p:nvSpPr>
        <p:spPr/>
        <p:txBody>
          <a:bodyPr/>
          <a:lstStyle/>
          <a:p>
            <a:fld id="{4D81C7AB-02C1-47F4-80DE-A27A1D476C1B}" type="slidenum">
              <a:rPr lang="en-US" smtClean="0"/>
              <a:pPr/>
              <a:t>3</a:t>
            </a:fld>
            <a:endParaRPr lang="en-US" dirty="0"/>
          </a:p>
        </p:txBody>
      </p:sp>
      <p:sp>
        <p:nvSpPr>
          <p:cNvPr id="20" name="TextBox 19"/>
          <p:cNvSpPr txBox="1"/>
          <p:nvPr/>
        </p:nvSpPr>
        <p:spPr>
          <a:xfrm>
            <a:off x="609600" y="1905000"/>
            <a:ext cx="7848600" cy="2308324"/>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dirty="0" smtClean="0"/>
              <a:t>When would the use of a template save time and be more productive?  </a:t>
            </a:r>
          </a:p>
          <a:p>
            <a:endParaRPr lang="en-US" dirty="0" smtClean="0"/>
          </a:p>
          <a:p>
            <a:r>
              <a:rPr lang="en-US" dirty="0" smtClean="0"/>
              <a:t>In other literature a “template” may also be referred to as a “boiler plate”.  A template should be thought of as a pattern for a series of similar documents.  </a:t>
            </a:r>
          </a:p>
          <a:p>
            <a:endParaRPr lang="en-US" dirty="0" smtClean="0"/>
          </a:p>
          <a:p>
            <a:r>
              <a:rPr lang="en-US" dirty="0" smtClean="0"/>
              <a:t>Some templates are available in Word 2010 and custom templates may be saved in the templates folder.</a:t>
            </a:r>
            <a:endParaRPr lang="en-US" dirty="0"/>
          </a:p>
        </p:txBody>
      </p:sp>
      <p:sp>
        <p:nvSpPr>
          <p:cNvPr id="5"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3522454410"/>
      </p:ext>
    </p:extLst>
  </p:cSld>
  <p:clrMapOvr>
    <a:masterClrMapping/>
  </p:clrMapOvr>
  <p:transition spd="slow">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4</a:t>
            </a:fld>
            <a:endParaRPr lang="en-US" dirty="0"/>
          </a:p>
        </p:txBody>
      </p:sp>
      <p:sp>
        <p:nvSpPr>
          <p:cNvPr id="3" name="Title 2"/>
          <p:cNvSpPr>
            <a:spLocks noGrp="1"/>
          </p:cNvSpPr>
          <p:nvPr>
            <p:ph type="title"/>
          </p:nvPr>
        </p:nvSpPr>
        <p:spPr>
          <a:xfrm>
            <a:off x="0" y="152400"/>
            <a:ext cx="6512511" cy="1143000"/>
          </a:xfrm>
        </p:spPr>
        <p:txBody>
          <a:bodyPr/>
          <a:lstStyle/>
          <a:p>
            <a:r>
              <a:rPr lang="en-US" dirty="0" smtClean="0"/>
              <a:t>What is a template?</a:t>
            </a:r>
            <a:endParaRPr lang="en-US" dirty="0"/>
          </a:p>
        </p:txBody>
      </p:sp>
      <p:sp>
        <p:nvSpPr>
          <p:cNvPr id="7" name="TextBox 6"/>
          <p:cNvSpPr txBox="1"/>
          <p:nvPr/>
        </p:nvSpPr>
        <p:spPr>
          <a:xfrm>
            <a:off x="304800" y="1143000"/>
            <a:ext cx="8382000" cy="5601533"/>
          </a:xfrm>
          <a:prstGeom prst="rect">
            <a:avLst/>
          </a:prstGeom>
          <a:noFill/>
        </p:spPr>
        <p:txBody>
          <a:bodyPr wrap="square" rtlCol="0">
            <a:spAutoFit/>
          </a:bodyPr>
          <a:lstStyle/>
          <a:p>
            <a:endParaRPr lang="en-US" sz="3200" dirty="0" smtClean="0"/>
          </a:p>
          <a:p>
            <a:endParaRPr lang="en-US" sz="3200" dirty="0"/>
          </a:p>
          <a:p>
            <a:endParaRPr lang="en-US" sz="3200" dirty="0" smtClean="0"/>
          </a:p>
          <a:p>
            <a:r>
              <a:rPr lang="en-US" sz="3200" dirty="0" smtClean="0"/>
              <a:t>Templates help the users create Word documents in an effortless and fast method</a:t>
            </a:r>
            <a:r>
              <a:rPr lang="en-US" dirty="0" smtClean="0"/>
              <a:t/>
            </a:r>
            <a:br>
              <a:rPr lang="en-US" dirty="0" smtClean="0"/>
            </a:br>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r>
              <a:rPr lang="en-US" dirty="0" smtClean="0"/>
              <a:t/>
            </a:r>
            <a:br>
              <a:rPr lang="en-US" dirty="0" smtClean="0"/>
            </a:br>
            <a:r>
              <a:rPr lang="en-US" dirty="0" smtClean="0"/>
              <a:t>Read more: </a:t>
            </a:r>
            <a:r>
              <a:rPr lang="en-US" dirty="0" smtClean="0">
                <a:hlinkClick r:id="rId2"/>
              </a:rPr>
              <a:t>http://www.brighthub.com/computing/windows-platform/articles/30893.aspx#ixzz1EylfCuPB</a:t>
            </a:r>
            <a:endParaRPr lang="en-US" dirty="0"/>
          </a:p>
        </p:txBody>
      </p:sp>
    </p:spTree>
  </p:cSld>
  <p:clrMapOvr>
    <a:masterClrMapping/>
  </p:clrMapOvr>
  <p:transition spd="slow">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5</a:t>
            </a:fld>
            <a:endParaRPr lang="en-US" dirty="0"/>
          </a:p>
        </p:txBody>
      </p:sp>
      <p:sp>
        <p:nvSpPr>
          <p:cNvPr id="6" name="Content Placeholder 3"/>
          <p:cNvSpPr>
            <a:spLocks noGrp="1"/>
          </p:cNvSpPr>
          <p:nvPr>
            <p:ph sz="quarter" idx="13"/>
          </p:nvPr>
        </p:nvSpPr>
        <p:spPr>
          <a:xfrm>
            <a:off x="838200" y="609600"/>
            <a:ext cx="7239000" cy="5486400"/>
          </a:xfrm>
        </p:spPr>
        <p:txBody>
          <a:bodyPr>
            <a:normAutofit/>
          </a:bodyPr>
          <a:lstStyle/>
          <a:p>
            <a:pPr fontAlgn="base"/>
            <a:r>
              <a:rPr lang="en-US" dirty="0" smtClean="0"/>
              <a:t>Word 2010 provides some built-in templates which can be used to create attractive looking documents, you can also download and install additional templates.</a:t>
            </a:r>
          </a:p>
          <a:p>
            <a:pPr fontAlgn="base"/>
            <a:r>
              <a:rPr lang="en-US" dirty="0" smtClean="0">
                <a:solidFill>
                  <a:srgbClr val="C00000"/>
                </a:solidFill>
              </a:rPr>
              <a:t>How are templates used in MS-Word?  </a:t>
            </a:r>
            <a:r>
              <a:rPr lang="en-US" dirty="0" smtClean="0"/>
              <a:t>There are many standardized templates which can be used such as:</a:t>
            </a:r>
          </a:p>
          <a:p>
            <a:pPr marL="822960" lvl="1" indent="-457200" fontAlgn="base">
              <a:buFont typeface="+mj-lt"/>
              <a:buAutoNum type="arabicPeriod"/>
            </a:pPr>
            <a:r>
              <a:rPr lang="en-US" dirty="0" smtClean="0"/>
              <a:t>Memos</a:t>
            </a:r>
          </a:p>
          <a:p>
            <a:pPr marL="822960" lvl="1" indent="-457200" fontAlgn="base">
              <a:buFont typeface="+mj-lt"/>
              <a:buAutoNum type="arabicPeriod"/>
            </a:pPr>
            <a:r>
              <a:rPr lang="en-US" dirty="0" smtClean="0"/>
              <a:t>Faxes</a:t>
            </a:r>
          </a:p>
          <a:p>
            <a:pPr marL="822960" lvl="1" indent="-457200" fontAlgn="base">
              <a:buFont typeface="+mj-lt"/>
              <a:buAutoNum type="arabicPeriod"/>
            </a:pPr>
            <a:r>
              <a:rPr lang="en-US" dirty="0" smtClean="0"/>
              <a:t>Letters</a:t>
            </a:r>
          </a:p>
          <a:p>
            <a:pPr marL="822960" lvl="1" indent="-457200" fontAlgn="base">
              <a:buFont typeface="+mj-lt"/>
              <a:buAutoNum type="arabicPeriod"/>
            </a:pPr>
            <a:r>
              <a:rPr lang="en-US" dirty="0" smtClean="0"/>
              <a:t>Newsletters</a:t>
            </a:r>
          </a:p>
          <a:p>
            <a:pPr marL="822960" lvl="1" indent="-457200" fontAlgn="base">
              <a:buFont typeface="+mj-lt"/>
              <a:buAutoNum type="arabicPeriod"/>
            </a:pPr>
            <a:r>
              <a:rPr lang="en-US" dirty="0" smtClean="0"/>
              <a:t>Resume </a:t>
            </a:r>
          </a:p>
          <a:p>
            <a:pPr marL="822960" lvl="1" indent="-457200" fontAlgn="base">
              <a:buFont typeface="+mj-lt"/>
              <a:buAutoNum type="arabicPeriod"/>
            </a:pPr>
            <a:r>
              <a:rPr lang="en-US" dirty="0" smtClean="0"/>
              <a:t>Calendar </a:t>
            </a:r>
          </a:p>
          <a:p>
            <a:pPr marL="822960" lvl="1" indent="-457200" fontAlgn="base">
              <a:buFont typeface="+mj-lt"/>
              <a:buAutoNum type="arabicPeriod"/>
            </a:pPr>
            <a:r>
              <a:rPr lang="en-US" dirty="0" smtClean="0"/>
              <a:t>Job descriptions </a:t>
            </a:r>
          </a:p>
          <a:p>
            <a:pPr marL="822960" lvl="1" indent="-457200" fontAlgn="base">
              <a:buFont typeface="+mj-lt"/>
              <a:buAutoNum type="arabicPeriod"/>
            </a:pPr>
            <a:r>
              <a:rPr lang="en-US" dirty="0" smtClean="0"/>
              <a:t>Invitations and more!</a:t>
            </a:r>
          </a:p>
          <a:p>
            <a:endParaRPr lang="en-US" dirty="0"/>
          </a:p>
        </p:txBody>
      </p:sp>
      <p:sp>
        <p:nvSpPr>
          <p:cNvPr id="7" name="TextBox 6"/>
          <p:cNvSpPr txBox="1"/>
          <p:nvPr/>
        </p:nvSpPr>
        <p:spPr>
          <a:xfrm>
            <a:off x="228600" y="6172200"/>
            <a:ext cx="8458200" cy="276999"/>
          </a:xfrm>
          <a:prstGeom prst="rect">
            <a:avLst/>
          </a:prstGeom>
          <a:noFill/>
        </p:spPr>
        <p:txBody>
          <a:bodyPr wrap="square" rtlCol="0">
            <a:spAutoFit/>
          </a:bodyPr>
          <a:lstStyle/>
          <a:p>
            <a:r>
              <a:rPr lang="en-US" sz="1200" dirty="0" smtClean="0">
                <a:hlinkClick r:id="rId2"/>
              </a:rPr>
              <a:t>http://www.addictivetips.com/windows-tips/microsoft-word-2010-templates/</a:t>
            </a:r>
            <a:endParaRPr lang="en-US" sz="1200" dirty="0"/>
          </a:p>
        </p:txBody>
      </p:sp>
    </p:spTree>
  </p:cSld>
  <p:clrMapOvr>
    <a:masterClrMapping/>
  </p:clrMapOvr>
  <p:transition spd="slow">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6</a:t>
            </a:fld>
            <a:endParaRPr lang="en-US" dirty="0"/>
          </a:p>
        </p:txBody>
      </p:sp>
      <p:sp>
        <p:nvSpPr>
          <p:cNvPr id="3" name="Title 2"/>
          <p:cNvSpPr>
            <a:spLocks noGrp="1"/>
          </p:cNvSpPr>
          <p:nvPr>
            <p:ph type="title"/>
          </p:nvPr>
        </p:nvSpPr>
        <p:spPr>
          <a:xfrm>
            <a:off x="228600" y="0"/>
            <a:ext cx="8610600" cy="1143000"/>
          </a:xfrm>
          <a:solidFill>
            <a:srgbClr val="0070C0"/>
          </a:solidFill>
        </p:spPr>
        <p:style>
          <a:lnRef idx="0">
            <a:scrgbClr r="0" g="0" b="0"/>
          </a:lnRef>
          <a:fillRef idx="1003">
            <a:schemeClr val="lt1"/>
          </a:fillRef>
          <a:effectRef idx="0">
            <a:scrgbClr r="0" g="0" b="0"/>
          </a:effectRef>
          <a:fontRef idx="major"/>
        </p:style>
        <p:txBody>
          <a:bodyPr/>
          <a:lstStyle/>
          <a:p>
            <a:pPr algn="l"/>
            <a:r>
              <a:rPr lang="en-US" sz="1800" dirty="0" smtClean="0">
                <a:solidFill>
                  <a:schemeClr val="bg1">
                    <a:lumMod val="95000"/>
                  </a:schemeClr>
                </a:solidFill>
              </a:rPr>
              <a:t>While creating new documents, click </a:t>
            </a:r>
            <a:r>
              <a:rPr lang="en-US" sz="1800" i="1" dirty="0" smtClean="0">
                <a:solidFill>
                  <a:schemeClr val="bg1">
                    <a:lumMod val="95000"/>
                  </a:schemeClr>
                </a:solidFill>
              </a:rPr>
              <a:t>File &gt; New</a:t>
            </a:r>
            <a:r>
              <a:rPr lang="en-US" sz="1800" dirty="0" smtClean="0">
                <a:solidFill>
                  <a:schemeClr val="bg1">
                    <a:lumMod val="95000"/>
                  </a:schemeClr>
                </a:solidFill>
              </a:rPr>
              <a:t> and choose your desired template from the available templates which are installed by default with Office 2010.</a:t>
            </a:r>
            <a:endParaRPr lang="en-US" sz="1800" dirty="0">
              <a:solidFill>
                <a:schemeClr val="bg1">
                  <a:lumMod val="95000"/>
                </a:schemeClr>
              </a:solidFill>
            </a:endParaRPr>
          </a:p>
        </p:txBody>
      </p:sp>
      <p:pic>
        <p:nvPicPr>
          <p:cNvPr id="1026" name="Picture 2"/>
          <p:cNvPicPr>
            <a:picLocks noGrp="1" noChangeAspect="1" noChangeArrowheads="1"/>
          </p:cNvPicPr>
          <p:nvPr>
            <p:ph sz="quarter" idx="13"/>
          </p:nvPr>
        </p:nvPicPr>
        <p:blipFill>
          <a:blip r:embed="rId2" cstate="print"/>
          <a:srcRect l="15614" t="20721" r="41070" b="31511"/>
          <a:stretch>
            <a:fillRect/>
          </a:stretch>
        </p:blipFill>
        <p:spPr bwMode="auto">
          <a:xfrm>
            <a:off x="0" y="1143000"/>
            <a:ext cx="9144000" cy="5181600"/>
          </a:xfrm>
          <a:prstGeom prst="rect">
            <a:avLst/>
          </a:prstGeom>
          <a:noFill/>
          <a:ln w="9525">
            <a:noFill/>
            <a:miter lim="800000"/>
            <a:headEnd/>
            <a:tailEnd/>
          </a:ln>
          <a:effectLst>
            <a:glow rad="139700">
              <a:schemeClr val="accent1">
                <a:satMod val="175000"/>
                <a:alpha val="40000"/>
              </a:schemeClr>
            </a:glow>
          </a:effectLst>
        </p:spPr>
      </p:pic>
      <p:sp>
        <p:nvSpPr>
          <p:cNvPr id="7" name="TextBox 6"/>
          <p:cNvSpPr txBox="1"/>
          <p:nvPr/>
        </p:nvSpPr>
        <p:spPr>
          <a:xfrm rot="20730931">
            <a:off x="6456199" y="1312593"/>
            <a:ext cx="2133600" cy="1323439"/>
          </a:xfrm>
          <a:prstGeom prst="rect">
            <a:avLst/>
          </a:prstGeom>
          <a:solidFill>
            <a:srgbClr val="C00000"/>
          </a:solidFill>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4000" dirty="0" smtClean="0"/>
              <a:t>Take a look!</a:t>
            </a:r>
            <a:endParaRPr lang="en-US" sz="4000" dirty="0"/>
          </a:p>
        </p:txBody>
      </p:sp>
      <p:sp>
        <p:nvSpPr>
          <p:cNvPr id="6"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7</a:t>
            </a:fld>
            <a:endParaRPr lang="en-US" dirty="0"/>
          </a:p>
        </p:txBody>
      </p:sp>
      <p:sp>
        <p:nvSpPr>
          <p:cNvPr id="3" name="Title 2"/>
          <p:cNvSpPr>
            <a:spLocks noGrp="1"/>
          </p:cNvSpPr>
          <p:nvPr>
            <p:ph type="title"/>
          </p:nvPr>
        </p:nvSpPr>
        <p:spPr>
          <a:xfrm>
            <a:off x="0" y="0"/>
            <a:ext cx="8991600" cy="1143000"/>
          </a:xfrm>
        </p:spPr>
        <p:txBody>
          <a:bodyPr/>
          <a:lstStyle/>
          <a:p>
            <a:pPr algn="l"/>
            <a:r>
              <a:rPr lang="en-US" sz="4400" dirty="0" smtClean="0"/>
              <a:t>Template vs. Document</a:t>
            </a:r>
            <a:endParaRPr lang="en-US" sz="4400" dirty="0"/>
          </a:p>
        </p:txBody>
      </p:sp>
      <p:pic>
        <p:nvPicPr>
          <p:cNvPr id="3074" name="Picture 2"/>
          <p:cNvPicPr>
            <a:picLocks noChangeAspect="1" noChangeArrowheads="1"/>
          </p:cNvPicPr>
          <p:nvPr/>
        </p:nvPicPr>
        <p:blipFill>
          <a:blip r:embed="rId2" cstate="print"/>
          <a:srcRect l="24012" t="37500" r="25622" b="48958"/>
          <a:stretch>
            <a:fillRect/>
          </a:stretch>
        </p:blipFill>
        <p:spPr bwMode="auto">
          <a:xfrm>
            <a:off x="206991" y="1123666"/>
            <a:ext cx="8569569" cy="1295400"/>
          </a:xfrm>
          <a:prstGeom prst="rect">
            <a:avLst/>
          </a:prstGeom>
          <a:noFill/>
          <a:ln w="9525">
            <a:noFill/>
            <a:miter lim="800000"/>
            <a:headEnd/>
            <a:tailEnd/>
          </a:ln>
          <a:effectLst>
            <a:outerShdw blurRad="50800" dist="38100" dir="13500000" algn="br" rotWithShape="0">
              <a:prstClr val="black">
                <a:alpha val="40000"/>
              </a:prstClr>
            </a:outerShdw>
          </a:effectLst>
        </p:spPr>
      </p:pic>
      <p:pic>
        <p:nvPicPr>
          <p:cNvPr id="3075" name="Picture 3"/>
          <p:cNvPicPr>
            <a:picLocks noChangeAspect="1" noChangeArrowheads="1"/>
          </p:cNvPicPr>
          <p:nvPr/>
        </p:nvPicPr>
        <p:blipFill>
          <a:blip r:embed="rId3" cstate="print"/>
          <a:srcRect l="43924" t="52083" r="21523" b="35417"/>
          <a:stretch>
            <a:fillRect/>
          </a:stretch>
        </p:blipFill>
        <p:spPr bwMode="auto">
          <a:xfrm>
            <a:off x="370625" y="3124200"/>
            <a:ext cx="8242300" cy="1676400"/>
          </a:xfrm>
          <a:prstGeom prst="rect">
            <a:avLst/>
          </a:prstGeom>
          <a:noFill/>
          <a:ln w="9525">
            <a:noFill/>
            <a:miter lim="800000"/>
            <a:headEnd/>
            <a:tailEnd/>
          </a:ln>
          <a:effectLst>
            <a:outerShdw blurRad="50800" dist="38100" dir="10800000" algn="r" rotWithShape="0">
              <a:prstClr val="black">
                <a:alpha val="40000"/>
              </a:prstClr>
            </a:outerShdw>
          </a:effectLst>
        </p:spPr>
      </p:pic>
      <p:pic>
        <p:nvPicPr>
          <p:cNvPr id="3079" name="Picture 7" descr="Front Cover"/>
          <p:cNvPicPr>
            <a:picLocks noChangeAspect="1" noChangeArrowheads="1"/>
          </p:cNvPicPr>
          <p:nvPr/>
        </p:nvPicPr>
        <p:blipFill>
          <a:blip r:embed="rId4" cstate="print"/>
          <a:srcRect/>
          <a:stretch>
            <a:fillRect/>
          </a:stretch>
        </p:blipFill>
        <p:spPr bwMode="auto">
          <a:xfrm rot="774918">
            <a:off x="7750246" y="242290"/>
            <a:ext cx="936920" cy="11711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p:cNvSpPr txBox="1"/>
          <p:nvPr/>
        </p:nvSpPr>
        <p:spPr>
          <a:xfrm>
            <a:off x="0" y="6442502"/>
            <a:ext cx="7772400" cy="415498"/>
          </a:xfrm>
          <a:prstGeom prst="rect">
            <a:avLst/>
          </a:prstGeom>
          <a:noFill/>
        </p:spPr>
        <p:txBody>
          <a:bodyPr wrap="square" rtlCol="0">
            <a:spAutoFit/>
          </a:bodyPr>
          <a:lstStyle/>
          <a:p>
            <a:r>
              <a:rPr lang="en-US" sz="700" dirty="0" smtClean="0">
                <a:hlinkClick r:id="rId5"/>
              </a:rPr>
              <a:t>Word 2010 All-in-One-for-Dummies http://books.google.com/books?id=105JppJWUk4C&amp;pg=PA38&amp;lpg=PA38&amp;dq=what+is+the+difference+in+.dotx+and+.dotm+in+word+2010&amp;source=bl&amp;ots=bJQ1cTsFlJ&amp;sig=gXcG0XOA46F4G0e1P4HwAj8Rlcw&amp;hl=en&amp;ei=-bpnTZXvFJGgtwfxmZzmAw&amp;sa=X&amp;oi=book_result&amp;ct=result&amp;resnum=5&amp;ved=0CDkQ6AEwBA#v=onepage&amp;q&amp;f=false</a:t>
            </a:r>
            <a:endParaRPr lang="en-US" sz="700" dirty="0"/>
          </a:p>
        </p:txBody>
      </p:sp>
      <p:sp>
        <p:nvSpPr>
          <p:cNvPr id="12" name="TextBox 11"/>
          <p:cNvSpPr txBox="1"/>
          <p:nvPr/>
        </p:nvSpPr>
        <p:spPr>
          <a:xfrm>
            <a:off x="7086600" y="2438400"/>
            <a:ext cx="1905000" cy="246221"/>
          </a:xfrm>
          <a:prstGeom prst="rect">
            <a:avLst/>
          </a:prstGeom>
          <a:noFill/>
        </p:spPr>
        <p:txBody>
          <a:bodyPr wrap="square" rtlCol="0">
            <a:spAutoFit/>
          </a:bodyPr>
          <a:lstStyle/>
          <a:p>
            <a:r>
              <a:rPr lang="en-US" sz="1000" dirty="0" smtClean="0">
                <a:hlinkClick r:id="rId6"/>
              </a:rPr>
              <a:t>http://www.techdict.org/</a:t>
            </a:r>
            <a:endParaRPr lang="en-US" sz="1000" dirty="0"/>
          </a:p>
        </p:txBody>
      </p:sp>
    </p:spTree>
  </p:cSld>
  <p:clrMapOvr>
    <a:masterClrMapping/>
  </p:clrMapOvr>
  <p:transition spd="slow">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8</a:t>
            </a:fld>
            <a:endParaRPr lang="en-US" dirty="0"/>
          </a:p>
        </p:txBody>
      </p:sp>
      <p:sp>
        <p:nvSpPr>
          <p:cNvPr id="3" name="Title 2"/>
          <p:cNvSpPr>
            <a:spLocks noGrp="1"/>
          </p:cNvSpPr>
          <p:nvPr>
            <p:ph type="title"/>
          </p:nvPr>
        </p:nvSpPr>
        <p:spPr>
          <a:xfrm>
            <a:off x="0" y="0"/>
            <a:ext cx="6512511" cy="1143000"/>
          </a:xfrm>
        </p:spPr>
        <p:txBody>
          <a:bodyPr/>
          <a:lstStyle/>
          <a:p>
            <a:r>
              <a:rPr lang="en-US" dirty="0" smtClean="0"/>
              <a:t>.</a:t>
            </a:r>
            <a:r>
              <a:rPr lang="en-US" dirty="0" err="1" smtClean="0"/>
              <a:t>dotx</a:t>
            </a:r>
            <a:r>
              <a:rPr lang="en-US" dirty="0" smtClean="0"/>
              <a:t> vs. </a:t>
            </a:r>
            <a:r>
              <a:rPr lang="en-US" dirty="0" err="1" smtClean="0"/>
              <a:t>dotm</a:t>
            </a:r>
            <a:endParaRPr lang="en-US" dirty="0"/>
          </a:p>
        </p:txBody>
      </p:sp>
      <p:pic>
        <p:nvPicPr>
          <p:cNvPr id="2050" name="Picture 2"/>
          <p:cNvPicPr>
            <a:picLocks noChangeAspect="1" noChangeArrowheads="1"/>
          </p:cNvPicPr>
          <p:nvPr/>
        </p:nvPicPr>
        <p:blipFill>
          <a:blip r:embed="rId2" cstate="print"/>
          <a:srcRect l="39239" t="43750" r="22694" b="46875"/>
          <a:stretch>
            <a:fillRect/>
          </a:stretch>
        </p:blipFill>
        <p:spPr bwMode="auto">
          <a:xfrm>
            <a:off x="457200" y="1371600"/>
            <a:ext cx="8077200" cy="1752600"/>
          </a:xfrm>
          <a:prstGeom prst="rect">
            <a:avLst/>
          </a:prstGeom>
          <a:noFill/>
          <a:ln w="9525">
            <a:solidFill>
              <a:srgbClr val="C00000"/>
            </a:solidFill>
            <a:miter lim="800000"/>
            <a:headEnd/>
            <a:tailEnd/>
          </a:ln>
          <a:effectLst>
            <a:outerShdw blurRad="50800" dist="38100" dir="16200000" rotWithShape="0">
              <a:prstClr val="black">
                <a:alpha val="40000"/>
              </a:prstClr>
            </a:outerShdw>
          </a:effectLst>
        </p:spPr>
      </p:pic>
      <p:sp>
        <p:nvSpPr>
          <p:cNvPr id="9" name="TextBox 8"/>
          <p:cNvSpPr txBox="1"/>
          <p:nvPr/>
        </p:nvSpPr>
        <p:spPr>
          <a:xfrm>
            <a:off x="0" y="6442502"/>
            <a:ext cx="7772400" cy="415498"/>
          </a:xfrm>
          <a:prstGeom prst="rect">
            <a:avLst/>
          </a:prstGeom>
          <a:noFill/>
        </p:spPr>
        <p:txBody>
          <a:bodyPr wrap="square" rtlCol="0">
            <a:spAutoFit/>
          </a:bodyPr>
          <a:lstStyle/>
          <a:p>
            <a:r>
              <a:rPr lang="en-US" sz="700" dirty="0" smtClean="0">
                <a:hlinkClick r:id="rId3"/>
              </a:rPr>
              <a:t>Word 2010 All-in-One-for-Dummies http://books.google.com/books?id=105JppJWUk4C&amp;pg=PA38&amp;lpg=PA38&amp;dq=what+is+the+difference+in+.dotx+and+.dotm+in+word+2010&amp;source=bl&amp;ots=bJQ1cTsFlJ&amp;sig=gXcG0XOA46F4G0e1P4HwAj8Rlcw&amp;hl=en&amp;ei=-bpnTZXvFJGgtwfxmZzmAw&amp;sa=X&amp;oi=book_result&amp;ct=result&amp;resnum=5&amp;ved=0CDkQ6AEwBA#v=onepage&amp;q&amp;f=false</a:t>
            </a:r>
            <a:endParaRPr lang="en-US" sz="700" dirty="0"/>
          </a:p>
        </p:txBody>
      </p:sp>
    </p:spTree>
  </p:cSld>
  <p:clrMapOvr>
    <a:masterClrMapping/>
  </p:clrMapOvr>
  <p:transition spd="slow">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9</a:t>
            </a:fld>
            <a:endParaRPr lang="en-US" dirty="0"/>
          </a:p>
        </p:txBody>
      </p:sp>
      <p:sp>
        <p:nvSpPr>
          <p:cNvPr id="3" name="Title 2"/>
          <p:cNvSpPr>
            <a:spLocks noGrp="1"/>
          </p:cNvSpPr>
          <p:nvPr>
            <p:ph type="title"/>
          </p:nvPr>
        </p:nvSpPr>
        <p:spPr>
          <a:xfrm>
            <a:off x="0" y="0"/>
            <a:ext cx="9144000" cy="1143000"/>
          </a:xfrm>
        </p:spPr>
        <p:txBody>
          <a:bodyPr/>
          <a:lstStyle/>
          <a:p>
            <a:pPr algn="l"/>
            <a:r>
              <a:rPr lang="en-US" sz="2400" dirty="0" smtClean="0"/>
              <a:t>Demo:  create a new document from a template</a:t>
            </a:r>
            <a:endParaRPr lang="en-US" sz="2400" dirty="0"/>
          </a:p>
        </p:txBody>
      </p:sp>
      <p:pic>
        <p:nvPicPr>
          <p:cNvPr id="4" name="Picture 3" descr="Document1 - Microsoft Wor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1525" y="1447800"/>
            <a:ext cx="8243876" cy="5010090"/>
          </a:xfrm>
          <a:prstGeom prst="rect">
            <a:avLst/>
          </a:prstGeom>
        </p:spPr>
      </p:pic>
      <p:sp>
        <p:nvSpPr>
          <p:cNvPr id="5" name="TextBox 4"/>
          <p:cNvSpPr txBox="1"/>
          <p:nvPr/>
        </p:nvSpPr>
        <p:spPr>
          <a:xfrm>
            <a:off x="457200" y="914400"/>
            <a:ext cx="7620000" cy="369332"/>
          </a:xfrm>
          <a:prstGeom prst="rect">
            <a:avLst/>
          </a:prstGeom>
          <a:noFill/>
        </p:spPr>
        <p:txBody>
          <a:bodyPr wrap="square" rtlCol="0">
            <a:spAutoFit/>
          </a:bodyPr>
          <a:lstStyle/>
          <a:p>
            <a:r>
              <a:rPr lang="en-US" dirty="0" smtClean="0"/>
              <a:t>#1:  In the File Tab of Word, click New</a:t>
            </a:r>
            <a:endParaRPr lang="en-US" dirty="0"/>
          </a:p>
        </p:txBody>
      </p:sp>
      <p:sp>
        <p:nvSpPr>
          <p:cNvPr id="9"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
</file>

<file path=ppt/theme/theme1.xml><?xml version="1.0" encoding="utf-8"?>
<a:theme xmlns:a="http://schemas.openxmlformats.org/drawingml/2006/main" name="Slipstream">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1506</TotalTime>
  <Words>930</Words>
  <Application>Microsoft Office PowerPoint</Application>
  <PresentationFormat>On-screen Show (4:3)</PresentationFormat>
  <Paragraphs>112</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Slipstream</vt:lpstr>
      <vt:lpstr>Microsoft Word 2010</vt:lpstr>
      <vt:lpstr>Learning Objectives</vt:lpstr>
      <vt:lpstr>Discussion</vt:lpstr>
      <vt:lpstr>What is a template?</vt:lpstr>
      <vt:lpstr>PowerPoint Presentation</vt:lpstr>
      <vt:lpstr>While creating new documents, click File &gt; New and choose your desired template from the available templates which are installed by default with Office 2010.</vt:lpstr>
      <vt:lpstr>Template vs. Document</vt:lpstr>
      <vt:lpstr>.dotx vs. dotm</vt:lpstr>
      <vt:lpstr>Demo:  create a new document from a template</vt:lpstr>
      <vt:lpstr>PowerPoint Presentation</vt:lpstr>
      <vt:lpstr>Demo:  how to download a template from Microsoft Office Online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Describe how placeholders &amp; sample text are used in templates</vt:lpstr>
      <vt:lpstr>PowerPoint Presentation</vt:lpstr>
      <vt:lpstr>Demonstrate how to enter data into a placeholder and how to use content controls</vt:lpstr>
    </vt:vector>
  </TitlesOfParts>
  <Company>Beaufort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Word 2010</dc:title>
  <dc:creator>Kathy Godley Clark</dc:creator>
  <cp:lastModifiedBy>student</cp:lastModifiedBy>
  <cp:revision>128</cp:revision>
  <dcterms:created xsi:type="dcterms:W3CDTF">2011-02-06T12:24:09Z</dcterms:created>
  <dcterms:modified xsi:type="dcterms:W3CDTF">2012-02-20T18:28:09Z</dcterms:modified>
</cp:coreProperties>
</file>